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99" r:id="rId6"/>
    <p:sldId id="306" r:id="rId7"/>
    <p:sldId id="265" r:id="rId8"/>
    <p:sldId id="263" r:id="rId9"/>
    <p:sldId id="301" r:id="rId10"/>
    <p:sldId id="297" r:id="rId11"/>
    <p:sldId id="303" r:id="rId12"/>
    <p:sldId id="304" r:id="rId13"/>
    <p:sldId id="302" r:id="rId14"/>
    <p:sldId id="305" r:id="rId15"/>
    <p:sldId id="307" r:id="rId16"/>
    <p:sldId id="298" r:id="rId17"/>
    <p:sldId id="308" r:id="rId18"/>
  </p:sldIdLst>
  <p:sldSz cx="9144000" cy="5143500" type="screen16x9"/>
  <p:notesSz cx="6858000" cy="9144000"/>
  <p:embeddedFontLst>
    <p:embeddedFont>
      <p:font typeface="Advent Pro SemiBold" panose="020B0604020202020204" charset="0"/>
      <p:regular r:id="rId20"/>
      <p:bold r:id="rId21"/>
    </p:embeddedFont>
    <p:embeddedFont>
      <p:font typeface="Fira Sans Condensed Medium" panose="020B0604020202020204" charset="0"/>
      <p:regular r:id="rId22"/>
      <p:bold r:id="rId23"/>
      <p:italic r:id="rId24"/>
      <p:boldItalic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Maven Pro" panose="020B0604020202020204" charset="0"/>
      <p:regular r:id="rId30"/>
      <p:bold r:id="rId31"/>
    </p:embeddedFont>
    <p:embeddedFont>
      <p:font typeface="Share Tech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9B1D88-4C44-4050-8270-58347928183B}">
  <a:tblStyle styleId="{4A9B1D88-4C44-4050-8270-5834792818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3" d="100"/>
          <a:sy n="103" d="100"/>
        </p:scale>
        <p:origin x="80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c52a2e8d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c52a2e8d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6c60e245bf_1_3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6c60e245bf_1_3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45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6c60e245bf_1_3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6c60e245bf_1_3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91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6c4305b0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6c4305b0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c4305b0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c4305b0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c4305b0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c4305b0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c4305b0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c4305b0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99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c4305b0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c4305b0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4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6c4305b0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6c4305b0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6c60e245bf_1_3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6c60e245bf_1_3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6c4305b0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6c4305b0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68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60456" y="1158638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974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57933" y="2452405"/>
            <a:ext cx="57599" cy="57599"/>
          </a:xfrm>
          <a:custGeom>
            <a:avLst/>
            <a:gdLst/>
            <a:ahLst/>
            <a:cxnLst/>
            <a:rect l="l" t="t" r="r" b="b"/>
            <a:pathLst>
              <a:path w="2198" h="2198" fill="none" extrusionOk="0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10023" y="4821495"/>
            <a:ext cx="98059" cy="98295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8" name="Google Shape;18;p2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23" name="Google Shape;23;p2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26" name="Google Shape;26;p2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29" name="Google Shape;29;p2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36" name="Google Shape;36;p2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/>
          <p:nvPr/>
        </p:nvSpPr>
        <p:spPr>
          <a:xfrm>
            <a:off x="720239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42" name="Google Shape;42;p3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3643898" y="-436198"/>
            <a:ext cx="133252" cy="1952377"/>
            <a:chOff x="6780548" y="337714"/>
            <a:chExt cx="133252" cy="1952377"/>
          </a:xfrm>
        </p:grpSpPr>
        <p:sp>
          <p:nvSpPr>
            <p:cNvPr id="47" name="Google Shape;47;p3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51" name="Google Shape;51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20996" y="1091548"/>
            <a:ext cx="199001" cy="2139769"/>
            <a:chOff x="8008096" y="2108910"/>
            <a:chExt cx="199001" cy="2139769"/>
          </a:xfrm>
        </p:grpSpPr>
        <p:sp>
          <p:nvSpPr>
            <p:cNvPr id="54" name="Google Shape;54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ctrTitle"/>
          </p:nvPr>
        </p:nvSpPr>
        <p:spPr>
          <a:xfrm>
            <a:off x="2031287" y="1742775"/>
            <a:ext cx="2622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720000" y="46901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2058475" y="41522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432075" y="429640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2194725" y="44747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585475" y="469551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4"/>
          <p:cNvGrpSpPr/>
          <p:nvPr/>
        </p:nvGrpSpPr>
        <p:grpSpPr>
          <a:xfrm>
            <a:off x="8148521" y="3004593"/>
            <a:ext cx="98059" cy="1147596"/>
            <a:chOff x="3347921" y="16006"/>
            <a:chExt cx="98059" cy="1147596"/>
          </a:xfrm>
        </p:grpSpPr>
        <p:sp>
          <p:nvSpPr>
            <p:cNvPr id="68" name="Google Shape;68;p4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281421" y="3769263"/>
            <a:ext cx="121172" cy="760495"/>
            <a:chOff x="5245196" y="3136513"/>
            <a:chExt cx="121172" cy="760495"/>
          </a:xfrm>
        </p:grpSpPr>
        <p:sp>
          <p:nvSpPr>
            <p:cNvPr id="71" name="Google Shape;71;p4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8534739" y="4069632"/>
            <a:ext cx="57599" cy="831799"/>
            <a:chOff x="2038689" y="173907"/>
            <a:chExt cx="57599" cy="831799"/>
          </a:xfrm>
        </p:grpSpPr>
        <p:sp>
          <p:nvSpPr>
            <p:cNvPr id="74" name="Google Shape;74;p4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7686100" y="45688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68125" y="376926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23625" y="1196026"/>
            <a:ext cx="9822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1"/>
          </p:nvPr>
        </p:nvSpPr>
        <p:spPr>
          <a:xfrm>
            <a:off x="923637" y="1684093"/>
            <a:ext cx="2620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ctrTitle" idx="2"/>
          </p:nvPr>
        </p:nvSpPr>
        <p:spPr>
          <a:xfrm>
            <a:off x="7050379" y="1196025"/>
            <a:ext cx="11373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3"/>
          </p:nvPr>
        </p:nvSpPr>
        <p:spPr>
          <a:xfrm>
            <a:off x="5450166" y="1684093"/>
            <a:ext cx="2737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ctrTitle" idx="4"/>
          </p:nvPr>
        </p:nvSpPr>
        <p:spPr>
          <a:xfrm>
            <a:off x="618825" y="411675"/>
            <a:ext cx="461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89" name="Google Shape;89;p5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5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7573050" y="27737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564075" y="47539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subTitle" idx="1"/>
          </p:nvPr>
        </p:nvSpPr>
        <p:spPr>
          <a:xfrm>
            <a:off x="6429027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"/>
          <p:cNvSpPr/>
          <p:nvPr/>
        </p:nvSpPr>
        <p:spPr>
          <a:xfrm>
            <a:off x="285750" y="454265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/>
          <p:nvPr/>
        </p:nvSpPr>
        <p:spPr>
          <a:xfrm>
            <a:off x="439150" y="48034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ctrTitle"/>
          </p:nvPr>
        </p:nvSpPr>
        <p:spPr>
          <a:xfrm>
            <a:off x="970814" y="3396800"/>
            <a:ext cx="215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970814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3" hasCustomPrompt="1"/>
          </p:nvPr>
        </p:nvSpPr>
        <p:spPr>
          <a:xfrm>
            <a:off x="970814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ctrTitle" idx="4"/>
          </p:nvPr>
        </p:nvSpPr>
        <p:spPr>
          <a:xfrm>
            <a:off x="3690348" y="3396800"/>
            <a:ext cx="1386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3690341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6" hasCustomPrompt="1"/>
          </p:nvPr>
        </p:nvSpPr>
        <p:spPr>
          <a:xfrm>
            <a:off x="3690341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ctrTitle" idx="7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8"/>
          </p:nvPr>
        </p:nvSpPr>
        <p:spPr>
          <a:xfrm>
            <a:off x="6428436" y="33777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 hasCustomPrompt="1"/>
          </p:nvPr>
        </p:nvSpPr>
        <p:spPr>
          <a:xfrm>
            <a:off x="6428436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ctrTitle" idx="13"/>
          </p:nvPr>
        </p:nvSpPr>
        <p:spPr>
          <a:xfrm>
            <a:off x="6429027" y="33968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9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 txBox="1">
            <a:spLocks noGrp="1"/>
          </p:cNvSpPr>
          <p:nvPr>
            <p:ph type="subTitle" idx="1"/>
          </p:nvPr>
        </p:nvSpPr>
        <p:spPr>
          <a:xfrm>
            <a:off x="2227999" y="2804488"/>
            <a:ext cx="3991751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Lorena G Beltrán (18629)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Introducción a la Ciencia de Datos</a:t>
            </a:r>
            <a:endParaRPr dirty="0"/>
          </a:p>
        </p:txBody>
      </p:sp>
      <p:sp>
        <p:nvSpPr>
          <p:cNvPr id="435" name="Google Shape;435;p25"/>
          <p:cNvSpPr txBox="1">
            <a:spLocks noGrp="1"/>
          </p:cNvSpPr>
          <p:nvPr>
            <p:ph type="ctrTitle"/>
          </p:nvPr>
        </p:nvSpPr>
        <p:spPr>
          <a:xfrm>
            <a:off x="1205601" y="771393"/>
            <a:ext cx="673279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ECO </a:t>
            </a:r>
            <a:r>
              <a:rPr lang="en" dirty="0">
                <a:solidFill>
                  <a:schemeClr val="accent2"/>
                </a:solidFill>
              </a:rPr>
              <a:t>BICI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/>
              <a:t> ANÁLISIS EXPLORATORIO</a:t>
            </a:r>
            <a:endParaRPr dirty="0"/>
          </a:p>
        </p:txBody>
      </p:sp>
      <p:sp>
        <p:nvSpPr>
          <p:cNvPr id="436" name="Google Shape;436;p25"/>
          <p:cNvSpPr/>
          <p:nvPr/>
        </p:nvSpPr>
        <p:spPr>
          <a:xfrm>
            <a:off x="1917281" y="4715495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7047944" y="3537816"/>
            <a:ext cx="57834" cy="57834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2307882" y="3002386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6293004" y="835609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5"/>
          <p:cNvSpPr/>
          <p:nvPr/>
        </p:nvSpPr>
        <p:spPr>
          <a:xfrm>
            <a:off x="5969504" y="3118803"/>
            <a:ext cx="119993" cy="119966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2924242" y="4302208"/>
            <a:ext cx="119993" cy="119993"/>
          </a:xfrm>
          <a:custGeom>
            <a:avLst/>
            <a:gdLst/>
            <a:ahLst/>
            <a:cxnLst/>
            <a:rect l="l" t="t" r="r" b="b"/>
            <a:pathLst>
              <a:path w="4579" h="4579" extrusionOk="0">
                <a:moveTo>
                  <a:pt x="0" y="1"/>
                </a:moveTo>
                <a:lnTo>
                  <a:pt x="0" y="4578"/>
                </a:lnTo>
                <a:lnTo>
                  <a:pt x="4578" y="4578"/>
                </a:lnTo>
                <a:lnTo>
                  <a:pt x="4578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25"/>
          <p:cNvGrpSpPr/>
          <p:nvPr/>
        </p:nvGrpSpPr>
        <p:grpSpPr>
          <a:xfrm>
            <a:off x="6232314" y="3696331"/>
            <a:ext cx="121434" cy="1073147"/>
            <a:chOff x="6232314" y="3696331"/>
            <a:chExt cx="121434" cy="1073147"/>
          </a:xfrm>
        </p:grpSpPr>
        <p:sp>
          <p:nvSpPr>
            <p:cNvPr id="443" name="Google Shape;443;p25"/>
            <p:cNvSpPr/>
            <p:nvPr/>
          </p:nvSpPr>
          <p:spPr>
            <a:xfrm>
              <a:off x="6232314" y="4648280"/>
              <a:ext cx="121434" cy="121198"/>
            </a:xfrm>
            <a:custGeom>
              <a:avLst/>
              <a:gdLst/>
              <a:ahLst/>
              <a:cxnLst/>
              <a:rect l="l" t="t" r="r" b="b"/>
              <a:pathLst>
                <a:path w="463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33" y="4624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6288681" y="3696331"/>
              <a:ext cx="8700" cy="872731"/>
            </a:xfrm>
            <a:custGeom>
              <a:avLst/>
              <a:gdLst/>
              <a:ahLst/>
              <a:cxnLst/>
              <a:rect l="l" t="t" r="r" b="b"/>
              <a:pathLst>
                <a:path w="332" h="33304" extrusionOk="0">
                  <a:moveTo>
                    <a:pt x="166" y="0"/>
                  </a:moveTo>
                  <a:lnTo>
                    <a:pt x="0" y="33304"/>
                  </a:lnTo>
                  <a:lnTo>
                    <a:pt x="331" y="3330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5"/>
          <p:cNvGrpSpPr/>
          <p:nvPr/>
        </p:nvGrpSpPr>
        <p:grpSpPr>
          <a:xfrm>
            <a:off x="6780548" y="337714"/>
            <a:ext cx="133252" cy="1952377"/>
            <a:chOff x="6780548" y="337714"/>
            <a:chExt cx="133252" cy="1952377"/>
          </a:xfrm>
        </p:grpSpPr>
        <p:sp>
          <p:nvSpPr>
            <p:cNvPr id="446" name="Google Shape;446;p25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5"/>
          <p:cNvGrpSpPr/>
          <p:nvPr/>
        </p:nvGrpSpPr>
        <p:grpSpPr>
          <a:xfrm>
            <a:off x="1608717" y="1280046"/>
            <a:ext cx="199237" cy="2828935"/>
            <a:chOff x="1608717" y="1280046"/>
            <a:chExt cx="199237" cy="2828935"/>
          </a:xfrm>
        </p:grpSpPr>
        <p:sp>
          <p:nvSpPr>
            <p:cNvPr id="449" name="Google Shape;449;p25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5"/>
          <p:cNvSpPr/>
          <p:nvPr/>
        </p:nvSpPr>
        <p:spPr>
          <a:xfrm>
            <a:off x="2355692" y="3696328"/>
            <a:ext cx="8464" cy="2519663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7446601" y="3454956"/>
            <a:ext cx="8464" cy="1689096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25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455" name="Google Shape;455;p25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5"/>
          <p:cNvGrpSpPr/>
          <p:nvPr/>
        </p:nvGrpSpPr>
        <p:grpSpPr>
          <a:xfrm>
            <a:off x="4472500" y="3928605"/>
            <a:ext cx="199001" cy="867198"/>
            <a:chOff x="4475150" y="4052605"/>
            <a:chExt cx="199001" cy="867198"/>
          </a:xfrm>
        </p:grpSpPr>
        <p:sp>
          <p:nvSpPr>
            <p:cNvPr id="458" name="Google Shape;458;p25"/>
            <p:cNvSpPr/>
            <p:nvPr/>
          </p:nvSpPr>
          <p:spPr>
            <a:xfrm>
              <a:off x="4475150" y="4052605"/>
              <a:ext cx="199001" cy="220121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4522600" y="4494201"/>
              <a:ext cx="104095" cy="115148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4534403" y="4830814"/>
              <a:ext cx="80477" cy="88990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2"/>
          <p:cNvSpPr txBox="1">
            <a:spLocks noGrp="1"/>
          </p:cNvSpPr>
          <p:nvPr>
            <p:ph type="ctrTitle"/>
          </p:nvPr>
        </p:nvSpPr>
        <p:spPr>
          <a:xfrm>
            <a:off x="1479395" y="1742775"/>
            <a:ext cx="3173892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RESULTADOS</a:t>
            </a:r>
            <a:endParaRPr dirty="0"/>
          </a:p>
        </p:txBody>
      </p:sp>
      <p:sp>
        <p:nvSpPr>
          <p:cNvPr id="688" name="Google Shape;688;p32"/>
          <p:cNvSpPr txBox="1">
            <a:spLocks noGrp="1"/>
          </p:cNvSpPr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Descripción de los modelos aplicados</a:t>
            </a:r>
          </a:p>
        </p:txBody>
      </p:sp>
      <p:sp>
        <p:nvSpPr>
          <p:cNvPr id="689" name="Google Shape;689;p32"/>
          <p:cNvSpPr/>
          <p:nvPr/>
        </p:nvSpPr>
        <p:spPr>
          <a:xfrm>
            <a:off x="5782875" y="1868575"/>
            <a:ext cx="1085100" cy="108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 txBox="1">
            <a:spLocks noGrp="1"/>
          </p:cNvSpPr>
          <p:nvPr>
            <p:ph type="title" idx="2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02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691" name="Google Shape;691;p32"/>
          <p:cNvSpPr/>
          <p:nvPr/>
        </p:nvSpPr>
        <p:spPr>
          <a:xfrm>
            <a:off x="1370476" y="3869000"/>
            <a:ext cx="6279992" cy="104326"/>
          </a:xfrm>
          <a:custGeom>
            <a:avLst/>
            <a:gdLst/>
            <a:ahLst/>
            <a:cxnLst/>
            <a:rect l="l" t="t" r="r" b="b"/>
            <a:pathLst>
              <a:path w="143387" h="2382" extrusionOk="0">
                <a:moveTo>
                  <a:pt x="1185" y="0"/>
                </a:moveTo>
                <a:cubicBezTo>
                  <a:pt x="530" y="0"/>
                  <a:pt x="1" y="529"/>
                  <a:pt x="1" y="1184"/>
                </a:cubicBezTo>
                <a:cubicBezTo>
                  <a:pt x="1" y="1840"/>
                  <a:pt x="530" y="2382"/>
                  <a:pt x="1185" y="2382"/>
                </a:cubicBezTo>
                <a:lnTo>
                  <a:pt x="142189" y="2382"/>
                </a:lnTo>
                <a:cubicBezTo>
                  <a:pt x="142844" y="2382"/>
                  <a:pt x="143386" y="1840"/>
                  <a:pt x="143386" y="1184"/>
                </a:cubicBezTo>
                <a:cubicBezTo>
                  <a:pt x="143386" y="529"/>
                  <a:pt x="142844" y="0"/>
                  <a:pt x="142189" y="0"/>
                </a:cubicBez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1369950" y="3869000"/>
            <a:ext cx="5074478" cy="104326"/>
          </a:xfrm>
          <a:custGeom>
            <a:avLst/>
            <a:gdLst/>
            <a:ahLst/>
            <a:cxnLst/>
            <a:rect l="l" t="t" r="r" b="b"/>
            <a:pathLst>
              <a:path w="87904" h="2382" extrusionOk="0">
                <a:moveTo>
                  <a:pt x="1197" y="0"/>
                </a:moveTo>
                <a:cubicBezTo>
                  <a:pt x="529" y="0"/>
                  <a:pt x="0" y="529"/>
                  <a:pt x="0" y="1184"/>
                </a:cubicBezTo>
                <a:cubicBezTo>
                  <a:pt x="0" y="1840"/>
                  <a:pt x="529" y="2382"/>
                  <a:pt x="1197" y="2382"/>
                </a:cubicBezTo>
                <a:lnTo>
                  <a:pt x="86719" y="2382"/>
                </a:lnTo>
                <a:cubicBezTo>
                  <a:pt x="87375" y="2382"/>
                  <a:pt x="87904" y="1840"/>
                  <a:pt x="87904" y="1184"/>
                </a:cubicBezTo>
                <a:cubicBezTo>
                  <a:pt x="87904" y="529"/>
                  <a:pt x="87375" y="0"/>
                  <a:pt x="867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3" name="Google Shape;693;p32"/>
          <p:cNvCxnSpPr>
            <a:stCxn id="689" idx="2"/>
          </p:cNvCxnSpPr>
          <p:nvPr/>
        </p:nvCxnSpPr>
        <p:spPr>
          <a:xfrm>
            <a:off x="6325425" y="2953675"/>
            <a:ext cx="0" cy="97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2339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A379A-CBBC-49E3-8EAD-644D0FAA6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917" y="134327"/>
            <a:ext cx="4581572" cy="837300"/>
          </a:xfrm>
        </p:spPr>
        <p:txBody>
          <a:bodyPr/>
          <a:lstStyle/>
          <a:p>
            <a:r>
              <a:rPr lang="es-MX" dirty="0"/>
              <a:t>T-SNE (PER = 10)</a:t>
            </a:r>
            <a:endParaRPr lang="es-GT" dirty="0"/>
          </a:p>
        </p:txBody>
      </p:sp>
      <p:pic>
        <p:nvPicPr>
          <p:cNvPr id="6" name="Imagen 5" descr="Una captura de pantalla de un celular con texto e imagen&#10;&#10;Descripción generada automáticamente con confianza baja">
            <a:extLst>
              <a:ext uri="{FF2B5EF4-FFF2-40B4-BE49-F238E27FC236}">
                <a16:creationId xmlns:a16="http://schemas.microsoft.com/office/drawing/2014/main" id="{3C749825-DA12-4380-9875-5840CE011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143" y="892611"/>
            <a:ext cx="6871053" cy="4116562"/>
          </a:xfrm>
          <a:prstGeom prst="rect">
            <a:avLst/>
          </a:prstGeom>
        </p:spPr>
      </p:pic>
      <p:pic>
        <p:nvPicPr>
          <p:cNvPr id="7" name="Imagen 6" descr="Una captura de pantalla de un celular con texto e imagen&#10;&#10;Descripción generada automáticamente con confianza baja">
            <a:extLst>
              <a:ext uri="{FF2B5EF4-FFF2-40B4-BE49-F238E27FC236}">
                <a16:creationId xmlns:a16="http://schemas.microsoft.com/office/drawing/2014/main" id="{91CDD161-8D11-46E9-9D28-5056FD938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9477"/>
          <a:stretch/>
        </p:blipFill>
        <p:spPr>
          <a:xfrm>
            <a:off x="1009143" y="918166"/>
            <a:ext cx="723014" cy="4116562"/>
          </a:xfrm>
          <a:prstGeom prst="rect">
            <a:avLst/>
          </a:prstGeom>
        </p:spPr>
      </p:pic>
      <p:pic>
        <p:nvPicPr>
          <p:cNvPr id="8" name="Imagen 7" descr="Una captura de pantalla de un celular con texto e imagen&#10;&#10;Descripción generada automáticamente con confianza baja">
            <a:extLst>
              <a:ext uri="{FF2B5EF4-FFF2-40B4-BE49-F238E27FC236}">
                <a16:creationId xmlns:a16="http://schemas.microsoft.com/office/drawing/2014/main" id="{D86CA2DE-0226-472A-AA7E-43426AE4C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06" t="85964"/>
          <a:stretch/>
        </p:blipFill>
        <p:spPr>
          <a:xfrm>
            <a:off x="1263804" y="4431373"/>
            <a:ext cx="6616391" cy="5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A379A-CBBC-49E3-8EAD-644D0FAA6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917" y="134327"/>
            <a:ext cx="5181600" cy="837300"/>
          </a:xfrm>
        </p:spPr>
        <p:txBody>
          <a:bodyPr/>
          <a:lstStyle/>
          <a:p>
            <a:r>
              <a:rPr lang="es-MX" dirty="0"/>
              <a:t>T-SNE (PER = 100)</a:t>
            </a:r>
            <a:endParaRPr lang="es-GT" dirty="0"/>
          </a:p>
        </p:txBody>
      </p:sp>
      <p:pic>
        <p:nvPicPr>
          <p:cNvPr id="7" name="Imagen 6" descr="Una captura de pantalla de un celular con texto e imagen&#10;&#10;Descripción generada automáticamente con confianza baja">
            <a:extLst>
              <a:ext uri="{FF2B5EF4-FFF2-40B4-BE49-F238E27FC236}">
                <a16:creationId xmlns:a16="http://schemas.microsoft.com/office/drawing/2014/main" id="{91CDD161-8D11-46E9-9D28-5056FD938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9477"/>
          <a:stretch/>
        </p:blipFill>
        <p:spPr>
          <a:xfrm>
            <a:off x="1009143" y="918166"/>
            <a:ext cx="723014" cy="4116562"/>
          </a:xfrm>
          <a:prstGeom prst="rect">
            <a:avLst/>
          </a:prstGeom>
        </p:spPr>
      </p:pic>
      <p:pic>
        <p:nvPicPr>
          <p:cNvPr id="8" name="Imagen 7" descr="Una captura de pantalla de un celular con texto e imagen&#10;&#10;Descripción generada automáticamente con confianza baja">
            <a:extLst>
              <a:ext uri="{FF2B5EF4-FFF2-40B4-BE49-F238E27FC236}">
                <a16:creationId xmlns:a16="http://schemas.microsoft.com/office/drawing/2014/main" id="{D86CA2DE-0226-472A-AA7E-43426AE4C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06" t="85964"/>
          <a:stretch/>
        </p:blipFill>
        <p:spPr>
          <a:xfrm>
            <a:off x="1263804" y="4431373"/>
            <a:ext cx="6616391" cy="577800"/>
          </a:xfrm>
          <a:prstGeom prst="rect">
            <a:avLst/>
          </a:prstGeom>
        </p:spPr>
      </p:pic>
      <p:pic>
        <p:nvPicPr>
          <p:cNvPr id="4" name="Imagen 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56C04579-196E-4FE0-8BEB-5501A1B3D7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57" b="14124"/>
          <a:stretch/>
        </p:blipFill>
        <p:spPr>
          <a:xfrm>
            <a:off x="1732157" y="918166"/>
            <a:ext cx="6061614" cy="35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0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A379A-CBBC-49E3-8EAD-644D0FAA6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8013" y="386419"/>
            <a:ext cx="2622000" cy="837300"/>
          </a:xfrm>
        </p:spPr>
        <p:txBody>
          <a:bodyPr/>
          <a:lstStyle/>
          <a:p>
            <a:r>
              <a:rPr lang="es-MX" dirty="0"/>
              <a:t>PCA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6A5FCB-343E-4BA8-849C-E2EA9CD5BC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55FA3A6-3A83-46CB-B089-0F7B1AC52BC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28DEB17-3BF2-4F34-9245-A992C1612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149" y="1186149"/>
            <a:ext cx="4552977" cy="37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83752-9F71-45A1-84F4-386524572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012" y="182797"/>
            <a:ext cx="5484635" cy="837300"/>
          </a:xfrm>
        </p:spPr>
        <p:txBody>
          <a:bodyPr/>
          <a:lstStyle/>
          <a:p>
            <a:r>
              <a:rPr lang="es-MX" dirty="0"/>
              <a:t>Matriz de correlación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D5EAEA-4551-41AD-A787-5C605F233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6F34A0D-D96B-4A1B-8042-27D8D60E24A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FC73A0-7EBB-4909-8237-2F17D135E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87" y="1050298"/>
            <a:ext cx="3944086" cy="37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83752-9F71-45A1-84F4-386524572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32" y="182797"/>
            <a:ext cx="8378283" cy="837300"/>
          </a:xfrm>
        </p:spPr>
        <p:txBody>
          <a:bodyPr/>
          <a:lstStyle/>
          <a:p>
            <a:r>
              <a:rPr lang="es-MX" dirty="0"/>
              <a:t>Matriz de correlación resultante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D5EAEA-4551-41AD-A787-5C605F233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6F34A0D-D96B-4A1B-8042-27D8D60E24A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676677-6859-48ED-8604-5DE747649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349" y="963071"/>
            <a:ext cx="4133866" cy="38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9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2"/>
          <p:cNvSpPr txBox="1">
            <a:spLocks noGrp="1"/>
          </p:cNvSpPr>
          <p:nvPr>
            <p:ph type="ctrTitle"/>
          </p:nvPr>
        </p:nvSpPr>
        <p:spPr>
          <a:xfrm>
            <a:off x="973873" y="1742775"/>
            <a:ext cx="3679414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CONCLUSIONES</a:t>
            </a:r>
            <a:endParaRPr dirty="0"/>
          </a:p>
        </p:txBody>
      </p:sp>
      <p:sp>
        <p:nvSpPr>
          <p:cNvPr id="688" name="Google Shape;688;p32"/>
          <p:cNvSpPr txBox="1">
            <a:spLocks noGrp="1"/>
          </p:cNvSpPr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Discusión del punto anterior y recomendaciones finales</a:t>
            </a:r>
          </a:p>
        </p:txBody>
      </p:sp>
      <p:sp>
        <p:nvSpPr>
          <p:cNvPr id="689" name="Google Shape;689;p32"/>
          <p:cNvSpPr/>
          <p:nvPr/>
        </p:nvSpPr>
        <p:spPr>
          <a:xfrm>
            <a:off x="5782875" y="1868575"/>
            <a:ext cx="1085100" cy="108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 txBox="1">
            <a:spLocks noGrp="1"/>
          </p:cNvSpPr>
          <p:nvPr>
            <p:ph type="title" idx="2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03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691" name="Google Shape;691;p32"/>
          <p:cNvSpPr/>
          <p:nvPr/>
        </p:nvSpPr>
        <p:spPr>
          <a:xfrm>
            <a:off x="1370476" y="3869000"/>
            <a:ext cx="6279992" cy="104326"/>
          </a:xfrm>
          <a:custGeom>
            <a:avLst/>
            <a:gdLst/>
            <a:ahLst/>
            <a:cxnLst/>
            <a:rect l="l" t="t" r="r" b="b"/>
            <a:pathLst>
              <a:path w="143387" h="2382" extrusionOk="0">
                <a:moveTo>
                  <a:pt x="1185" y="0"/>
                </a:moveTo>
                <a:cubicBezTo>
                  <a:pt x="530" y="0"/>
                  <a:pt x="1" y="529"/>
                  <a:pt x="1" y="1184"/>
                </a:cubicBezTo>
                <a:cubicBezTo>
                  <a:pt x="1" y="1840"/>
                  <a:pt x="530" y="2382"/>
                  <a:pt x="1185" y="2382"/>
                </a:cubicBezTo>
                <a:lnTo>
                  <a:pt x="142189" y="2382"/>
                </a:lnTo>
                <a:cubicBezTo>
                  <a:pt x="142844" y="2382"/>
                  <a:pt x="143386" y="1840"/>
                  <a:pt x="143386" y="1184"/>
                </a:cubicBezTo>
                <a:cubicBezTo>
                  <a:pt x="143386" y="529"/>
                  <a:pt x="142844" y="0"/>
                  <a:pt x="142189" y="0"/>
                </a:cubicBez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1369950" y="3869000"/>
            <a:ext cx="5074478" cy="104326"/>
          </a:xfrm>
          <a:custGeom>
            <a:avLst/>
            <a:gdLst/>
            <a:ahLst/>
            <a:cxnLst/>
            <a:rect l="l" t="t" r="r" b="b"/>
            <a:pathLst>
              <a:path w="87904" h="2382" extrusionOk="0">
                <a:moveTo>
                  <a:pt x="1197" y="0"/>
                </a:moveTo>
                <a:cubicBezTo>
                  <a:pt x="529" y="0"/>
                  <a:pt x="0" y="529"/>
                  <a:pt x="0" y="1184"/>
                </a:cubicBezTo>
                <a:cubicBezTo>
                  <a:pt x="0" y="1840"/>
                  <a:pt x="529" y="2382"/>
                  <a:pt x="1197" y="2382"/>
                </a:cubicBezTo>
                <a:lnTo>
                  <a:pt x="86719" y="2382"/>
                </a:lnTo>
                <a:cubicBezTo>
                  <a:pt x="87375" y="2382"/>
                  <a:pt x="87904" y="1840"/>
                  <a:pt x="87904" y="1184"/>
                </a:cubicBezTo>
                <a:cubicBezTo>
                  <a:pt x="87904" y="529"/>
                  <a:pt x="87375" y="0"/>
                  <a:pt x="86719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3" name="Google Shape;693;p32"/>
          <p:cNvCxnSpPr>
            <a:stCxn id="689" idx="2"/>
          </p:cNvCxnSpPr>
          <p:nvPr/>
        </p:nvCxnSpPr>
        <p:spPr>
          <a:xfrm>
            <a:off x="6325425" y="2953675"/>
            <a:ext cx="0" cy="97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114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051474F-4B77-4D4A-8908-F071CCBAB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24" y="1196026"/>
            <a:ext cx="2146677" cy="577800"/>
          </a:xfrm>
        </p:spPr>
        <p:txBody>
          <a:bodyPr/>
          <a:lstStyle/>
          <a:p>
            <a:r>
              <a:rPr lang="es-MX" dirty="0" err="1"/>
              <a:t>Cicloestaciones</a:t>
            </a:r>
            <a:endParaRPr lang="es-GT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1DD20DF-6250-47D2-BEAA-89D1DAC8A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En efecto, existe un grupo, entre las primeras </a:t>
            </a:r>
            <a:r>
              <a:rPr lang="es-MX" dirty="0" err="1"/>
              <a:t>cicloestaciones</a:t>
            </a:r>
            <a:r>
              <a:rPr lang="es-MX" dirty="0"/>
              <a:t> establecidas que van a suponer más del 50% de la actividad.</a:t>
            </a:r>
            <a:endParaRPr lang="es-GT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BBF5F4C-9603-4C2D-9B5E-3DEAF29B7FB9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884234" y="1196025"/>
            <a:ext cx="3303445" cy="577800"/>
          </a:xfrm>
        </p:spPr>
        <p:txBody>
          <a:bodyPr/>
          <a:lstStyle/>
          <a:p>
            <a:r>
              <a:rPr lang="es-MX" dirty="0"/>
              <a:t>Tiempo vs </a:t>
            </a:r>
            <a:r>
              <a:rPr lang="es-MX" dirty="0" err="1"/>
              <a:t>Cicloestaciones</a:t>
            </a:r>
            <a:endParaRPr lang="es-GT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F5B89202-AB38-4948-81E8-0AD3422568C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s-MX" dirty="0"/>
              <a:t>El tiempo de un viaje es independiente de la ciclo estación de la que parta.</a:t>
            </a:r>
            <a:endParaRPr lang="es-GT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1840E29F-E1BF-4182-A78C-2C8478AF9FB1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r>
              <a:rPr lang="es-MX" dirty="0"/>
              <a:t>Discutamos ambas hipótesis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2608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7"/>
          <p:cNvSpPr txBox="1">
            <a:spLocks noGrp="1"/>
          </p:cNvSpPr>
          <p:nvPr>
            <p:ph type="ctrTitle" idx="13"/>
          </p:nvPr>
        </p:nvSpPr>
        <p:spPr>
          <a:xfrm>
            <a:off x="6666296" y="33968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CONCLUSIONES</a:t>
            </a:r>
            <a:endParaRPr dirty="0"/>
          </a:p>
        </p:txBody>
      </p:sp>
      <p:sp>
        <p:nvSpPr>
          <p:cNvPr id="472" name="Google Shape;472;p27"/>
          <p:cNvSpPr txBox="1">
            <a:spLocks noGrp="1"/>
          </p:cNvSpPr>
          <p:nvPr>
            <p:ph type="subTitle" idx="1"/>
          </p:nvPr>
        </p:nvSpPr>
        <p:spPr>
          <a:xfrm>
            <a:off x="6666298" y="3829675"/>
            <a:ext cx="1753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Discusión del punto anterior y recomendaciones finales</a:t>
            </a:r>
            <a:endParaRPr dirty="0"/>
          </a:p>
        </p:txBody>
      </p:sp>
      <p:sp>
        <p:nvSpPr>
          <p:cNvPr id="473" name="Google Shape;473;p27"/>
          <p:cNvSpPr txBox="1">
            <a:spLocks noGrp="1"/>
          </p:cNvSpPr>
          <p:nvPr>
            <p:ph type="ctrTitle" idx="4"/>
          </p:nvPr>
        </p:nvSpPr>
        <p:spPr>
          <a:xfrm>
            <a:off x="3942833" y="3396800"/>
            <a:ext cx="1535253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RESULTADOS</a:t>
            </a:r>
            <a:endParaRPr dirty="0"/>
          </a:p>
        </p:txBody>
      </p:sp>
      <p:sp>
        <p:nvSpPr>
          <p:cNvPr id="474" name="Google Shape;474;p27"/>
          <p:cNvSpPr txBox="1">
            <a:spLocks noGrp="1"/>
          </p:cNvSpPr>
          <p:nvPr>
            <p:ph type="ctrTitle"/>
          </p:nvPr>
        </p:nvSpPr>
        <p:spPr>
          <a:xfrm>
            <a:off x="1223300" y="3396800"/>
            <a:ext cx="215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HIPÓTESIS</a:t>
            </a:r>
            <a:endParaRPr dirty="0"/>
          </a:p>
        </p:txBody>
      </p:sp>
      <p:sp>
        <p:nvSpPr>
          <p:cNvPr id="475" name="Google Shape;475;p27"/>
          <p:cNvSpPr txBox="1">
            <a:spLocks noGrp="1"/>
          </p:cNvSpPr>
          <p:nvPr>
            <p:ph type="subTitle" idx="2"/>
          </p:nvPr>
        </p:nvSpPr>
        <p:spPr>
          <a:xfrm>
            <a:off x="1223300" y="3829680"/>
            <a:ext cx="175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Inferencias principales sobre la data</a:t>
            </a:r>
            <a:endParaRPr dirty="0"/>
          </a:p>
        </p:txBody>
      </p:sp>
      <p:sp>
        <p:nvSpPr>
          <p:cNvPr id="476" name="Google Shape;476;p27"/>
          <p:cNvSpPr txBox="1">
            <a:spLocks noGrp="1"/>
          </p:cNvSpPr>
          <p:nvPr>
            <p:ph type="title" idx="3"/>
          </p:nvPr>
        </p:nvSpPr>
        <p:spPr>
          <a:xfrm>
            <a:off x="1223300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77" name="Google Shape;477;p27"/>
          <p:cNvSpPr txBox="1">
            <a:spLocks noGrp="1"/>
          </p:cNvSpPr>
          <p:nvPr>
            <p:ph type="subTitle" idx="5"/>
          </p:nvPr>
        </p:nvSpPr>
        <p:spPr>
          <a:xfrm>
            <a:off x="3942827" y="3829680"/>
            <a:ext cx="175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Descripción de los modelos aplicados</a:t>
            </a:r>
            <a:endParaRPr dirty="0"/>
          </a:p>
        </p:txBody>
      </p:sp>
      <p:sp>
        <p:nvSpPr>
          <p:cNvPr id="478" name="Google Shape;478;p27"/>
          <p:cNvSpPr txBox="1">
            <a:spLocks noGrp="1"/>
          </p:cNvSpPr>
          <p:nvPr>
            <p:ph type="title" idx="6"/>
          </p:nvPr>
        </p:nvSpPr>
        <p:spPr>
          <a:xfrm>
            <a:off x="3942827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79" name="Google Shape;479;p27"/>
          <p:cNvSpPr txBox="1">
            <a:spLocks noGrp="1"/>
          </p:cNvSpPr>
          <p:nvPr>
            <p:ph type="ctrTitle" idx="7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TABLA DE CONTENIDO</a:t>
            </a:r>
            <a:endParaRPr dirty="0"/>
          </a:p>
        </p:txBody>
      </p:sp>
      <p:sp>
        <p:nvSpPr>
          <p:cNvPr id="480" name="Google Shape;480;p27"/>
          <p:cNvSpPr txBox="1">
            <a:spLocks noGrp="1"/>
          </p:cNvSpPr>
          <p:nvPr>
            <p:ph type="title" idx="9"/>
          </p:nvPr>
        </p:nvSpPr>
        <p:spPr>
          <a:xfrm>
            <a:off x="6665704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1" name="Google Shape;481;p27"/>
          <p:cNvSpPr/>
          <p:nvPr/>
        </p:nvSpPr>
        <p:spPr>
          <a:xfrm>
            <a:off x="1223300" y="1562750"/>
            <a:ext cx="824100" cy="8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7"/>
          <p:cNvSpPr/>
          <p:nvPr/>
        </p:nvSpPr>
        <p:spPr>
          <a:xfrm>
            <a:off x="3942827" y="1562750"/>
            <a:ext cx="824100" cy="82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7"/>
          <p:cNvSpPr/>
          <p:nvPr/>
        </p:nvSpPr>
        <p:spPr>
          <a:xfrm>
            <a:off x="6665704" y="1562750"/>
            <a:ext cx="824100" cy="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4" name="Google Shape;484;p27"/>
          <p:cNvCxnSpPr>
            <a:stCxn id="481" idx="1"/>
            <a:endCxn id="476" idx="1"/>
          </p:cNvCxnSpPr>
          <p:nvPr/>
        </p:nvCxnSpPr>
        <p:spPr>
          <a:xfrm>
            <a:off x="1223300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27"/>
          <p:cNvCxnSpPr>
            <a:stCxn id="482" idx="1"/>
            <a:endCxn id="478" idx="1"/>
          </p:cNvCxnSpPr>
          <p:nvPr/>
        </p:nvCxnSpPr>
        <p:spPr>
          <a:xfrm>
            <a:off x="3942827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27"/>
          <p:cNvCxnSpPr>
            <a:stCxn id="483" idx="1"/>
            <a:endCxn id="480" idx="1"/>
          </p:cNvCxnSpPr>
          <p:nvPr/>
        </p:nvCxnSpPr>
        <p:spPr>
          <a:xfrm>
            <a:off x="6665704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7" name="Google Shape;487;p27"/>
          <p:cNvSpPr/>
          <p:nvPr/>
        </p:nvSpPr>
        <p:spPr>
          <a:xfrm>
            <a:off x="2276000" y="1324712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7"/>
          <p:cNvSpPr/>
          <p:nvPr/>
        </p:nvSpPr>
        <p:spPr>
          <a:xfrm>
            <a:off x="7489808" y="2386862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"/>
          <p:cNvSpPr/>
          <p:nvPr/>
        </p:nvSpPr>
        <p:spPr>
          <a:xfrm>
            <a:off x="1346749" y="1669267"/>
            <a:ext cx="577195" cy="577814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" name="Google Shape;490;p27"/>
          <p:cNvGrpSpPr/>
          <p:nvPr/>
        </p:nvGrpSpPr>
        <p:grpSpPr>
          <a:xfrm>
            <a:off x="4075558" y="1684660"/>
            <a:ext cx="577210" cy="580282"/>
            <a:chOff x="3095745" y="3805393"/>
            <a:chExt cx="352840" cy="354717"/>
          </a:xfrm>
        </p:grpSpPr>
        <p:sp>
          <p:nvSpPr>
            <p:cNvPr id="491" name="Google Shape;491;p27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7"/>
          <p:cNvGrpSpPr/>
          <p:nvPr/>
        </p:nvGrpSpPr>
        <p:grpSpPr>
          <a:xfrm>
            <a:off x="6789168" y="1684647"/>
            <a:ext cx="583817" cy="580314"/>
            <a:chOff x="3541011" y="3367320"/>
            <a:chExt cx="348257" cy="346188"/>
          </a:xfrm>
        </p:grpSpPr>
        <p:sp>
          <p:nvSpPr>
            <p:cNvPr id="498" name="Google Shape;498;p27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8"/>
          <p:cNvSpPr txBox="1">
            <a:spLocks noGrp="1"/>
          </p:cNvSpPr>
          <p:nvPr>
            <p:ph type="body" idx="1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 utilizaron 3 bases de datos correspondientes los meses de enero, febrero y marzo de 2017. Para el último modelo también se empleo la base de datos de enero de 2018</a:t>
            </a:r>
            <a:endParaRPr dirty="0"/>
          </a:p>
        </p:txBody>
      </p:sp>
      <p:sp>
        <p:nvSpPr>
          <p:cNvPr id="507" name="Google Shape;507;p28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</a:t>
            </a:r>
            <a:endParaRPr dirty="0"/>
          </a:p>
        </p:txBody>
      </p:sp>
      <p:grpSp>
        <p:nvGrpSpPr>
          <p:cNvPr id="508" name="Google Shape;508;p28"/>
          <p:cNvGrpSpPr/>
          <p:nvPr/>
        </p:nvGrpSpPr>
        <p:grpSpPr>
          <a:xfrm>
            <a:off x="4834661" y="989482"/>
            <a:ext cx="2851442" cy="3213988"/>
            <a:chOff x="2501950" y="1507050"/>
            <a:chExt cx="2392350" cy="2696525"/>
          </a:xfrm>
        </p:grpSpPr>
        <p:sp>
          <p:nvSpPr>
            <p:cNvPr id="509" name="Google Shape;509;p28"/>
            <p:cNvSpPr/>
            <p:nvPr/>
          </p:nvSpPr>
          <p:spPr>
            <a:xfrm>
              <a:off x="4032450" y="37783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2720475" y="1507050"/>
              <a:ext cx="2173825" cy="2696525"/>
            </a:xfrm>
            <a:custGeom>
              <a:avLst/>
              <a:gdLst/>
              <a:ahLst/>
              <a:cxnLst/>
              <a:rect l="l" t="t" r="r" b="b"/>
              <a:pathLst>
                <a:path w="86953" h="107861" extrusionOk="0">
                  <a:moveTo>
                    <a:pt x="81393" y="927"/>
                  </a:moveTo>
                  <a:cubicBezTo>
                    <a:pt x="83963" y="927"/>
                    <a:pt x="86043" y="3008"/>
                    <a:pt x="86043" y="5577"/>
                  </a:cubicBezTo>
                  <a:lnTo>
                    <a:pt x="86043" y="102284"/>
                  </a:lnTo>
                  <a:cubicBezTo>
                    <a:pt x="86043" y="104854"/>
                    <a:pt x="83963" y="106934"/>
                    <a:pt x="81393" y="106934"/>
                  </a:cubicBezTo>
                  <a:lnTo>
                    <a:pt x="5559" y="106934"/>
                  </a:lnTo>
                  <a:cubicBezTo>
                    <a:pt x="2989" y="106934"/>
                    <a:pt x="909" y="104854"/>
                    <a:pt x="909" y="102284"/>
                  </a:cubicBezTo>
                  <a:lnTo>
                    <a:pt x="909" y="5577"/>
                  </a:lnTo>
                  <a:cubicBezTo>
                    <a:pt x="909" y="3008"/>
                    <a:pt x="2989" y="927"/>
                    <a:pt x="5559" y="927"/>
                  </a:cubicBezTo>
                  <a:close/>
                  <a:moveTo>
                    <a:pt x="5559" y="1"/>
                  </a:moveTo>
                  <a:cubicBezTo>
                    <a:pt x="2482" y="18"/>
                    <a:pt x="0" y="2501"/>
                    <a:pt x="0" y="5577"/>
                  </a:cubicBezTo>
                  <a:lnTo>
                    <a:pt x="0" y="102284"/>
                  </a:lnTo>
                  <a:cubicBezTo>
                    <a:pt x="0" y="105361"/>
                    <a:pt x="2482" y="107843"/>
                    <a:pt x="5559" y="107860"/>
                  </a:cubicBezTo>
                  <a:lnTo>
                    <a:pt x="81393" y="107860"/>
                  </a:lnTo>
                  <a:cubicBezTo>
                    <a:pt x="84470" y="107843"/>
                    <a:pt x="86952" y="105361"/>
                    <a:pt x="86952" y="102284"/>
                  </a:cubicBezTo>
                  <a:lnTo>
                    <a:pt x="86952" y="5577"/>
                  </a:lnTo>
                  <a:cubicBezTo>
                    <a:pt x="86952" y="2501"/>
                    <a:pt x="84470" y="18"/>
                    <a:pt x="81393" y="1"/>
                  </a:cubicBez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2810050" y="1616325"/>
              <a:ext cx="1994650" cy="2478000"/>
            </a:xfrm>
            <a:custGeom>
              <a:avLst/>
              <a:gdLst/>
              <a:ahLst/>
              <a:cxnLst/>
              <a:rect l="l" t="t" r="r" b="b"/>
              <a:pathLst>
                <a:path w="79786" h="99120" extrusionOk="0">
                  <a:moveTo>
                    <a:pt x="74961" y="227"/>
                  </a:moveTo>
                  <a:cubicBezTo>
                    <a:pt x="77495" y="227"/>
                    <a:pt x="79576" y="2290"/>
                    <a:pt x="79576" y="4842"/>
                  </a:cubicBezTo>
                  <a:lnTo>
                    <a:pt x="79576" y="94277"/>
                  </a:lnTo>
                  <a:cubicBezTo>
                    <a:pt x="79576" y="96829"/>
                    <a:pt x="77495" y="98892"/>
                    <a:pt x="74961" y="98892"/>
                  </a:cubicBezTo>
                  <a:lnTo>
                    <a:pt x="4843" y="98892"/>
                  </a:lnTo>
                  <a:cubicBezTo>
                    <a:pt x="2291" y="98892"/>
                    <a:pt x="210" y="96829"/>
                    <a:pt x="210" y="94277"/>
                  </a:cubicBezTo>
                  <a:lnTo>
                    <a:pt x="210" y="4842"/>
                  </a:lnTo>
                  <a:cubicBezTo>
                    <a:pt x="210" y="2290"/>
                    <a:pt x="2291" y="227"/>
                    <a:pt x="4843" y="227"/>
                  </a:cubicBezTo>
                  <a:close/>
                  <a:moveTo>
                    <a:pt x="4843" y="0"/>
                  </a:moveTo>
                  <a:cubicBezTo>
                    <a:pt x="2168" y="18"/>
                    <a:pt x="1" y="2168"/>
                    <a:pt x="1" y="4842"/>
                  </a:cubicBezTo>
                  <a:lnTo>
                    <a:pt x="1" y="94277"/>
                  </a:lnTo>
                  <a:cubicBezTo>
                    <a:pt x="1" y="96951"/>
                    <a:pt x="2168" y="99102"/>
                    <a:pt x="4843" y="99119"/>
                  </a:cubicBezTo>
                  <a:lnTo>
                    <a:pt x="74961" y="99119"/>
                  </a:lnTo>
                  <a:cubicBezTo>
                    <a:pt x="77618" y="99102"/>
                    <a:pt x="79786" y="96951"/>
                    <a:pt x="79786" y="94277"/>
                  </a:cubicBezTo>
                  <a:lnTo>
                    <a:pt x="79786" y="4842"/>
                  </a:lnTo>
                  <a:cubicBezTo>
                    <a:pt x="79786" y="2168"/>
                    <a:pt x="77618" y="18"/>
                    <a:pt x="74961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2501950" y="24064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2501950" y="234180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2501950" y="24711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2501950" y="2535400"/>
              <a:ext cx="100100" cy="30600"/>
            </a:xfrm>
            <a:custGeom>
              <a:avLst/>
              <a:gdLst/>
              <a:ahLst/>
              <a:cxnLst/>
              <a:rect l="l" t="t" r="r" b="b"/>
              <a:pathLst>
                <a:path w="4004" h="1224" extrusionOk="0">
                  <a:moveTo>
                    <a:pt x="0" y="0"/>
                  </a:moveTo>
                  <a:lnTo>
                    <a:pt x="0" y="1224"/>
                  </a:lnTo>
                  <a:lnTo>
                    <a:pt x="4004" y="1224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2501950" y="2600075"/>
              <a:ext cx="100100" cy="30625"/>
            </a:xfrm>
            <a:custGeom>
              <a:avLst/>
              <a:gdLst/>
              <a:ahLst/>
              <a:cxnLst/>
              <a:rect l="l" t="t" r="r" b="b"/>
              <a:pathLst>
                <a:path w="4004" h="1225" extrusionOk="0">
                  <a:moveTo>
                    <a:pt x="0" y="1"/>
                  </a:moveTo>
                  <a:lnTo>
                    <a:pt x="0" y="1224"/>
                  </a:lnTo>
                  <a:lnTo>
                    <a:pt x="4004" y="1224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2501950" y="20830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2501950" y="2018375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2501950" y="21477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2501950" y="221242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2501950" y="2277100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2501950" y="1759650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2501950" y="16949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2501950" y="18243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2501950" y="188902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2501950" y="195370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2501950" y="2668250"/>
              <a:ext cx="100100" cy="1423000"/>
            </a:xfrm>
            <a:custGeom>
              <a:avLst/>
              <a:gdLst/>
              <a:ahLst/>
              <a:cxnLst/>
              <a:rect l="l" t="t" r="r" b="b"/>
              <a:pathLst>
                <a:path w="4004" h="56920" extrusionOk="0">
                  <a:moveTo>
                    <a:pt x="0" y="1"/>
                  </a:moveTo>
                  <a:lnTo>
                    <a:pt x="0" y="56920"/>
                  </a:lnTo>
                  <a:lnTo>
                    <a:pt x="4004" y="56920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8"/>
          <p:cNvGrpSpPr/>
          <p:nvPr/>
        </p:nvGrpSpPr>
        <p:grpSpPr>
          <a:xfrm>
            <a:off x="7686104" y="-476250"/>
            <a:ext cx="2291257" cy="2922300"/>
            <a:chOff x="4882900" y="-64350"/>
            <a:chExt cx="2493750" cy="2922300"/>
          </a:xfrm>
        </p:grpSpPr>
        <p:sp>
          <p:nvSpPr>
            <p:cNvPr id="529" name="Google Shape;529;p28"/>
            <p:cNvSpPr/>
            <p:nvPr/>
          </p:nvSpPr>
          <p:spPr>
            <a:xfrm>
              <a:off x="4882900" y="2852675"/>
              <a:ext cx="2493750" cy="5275"/>
            </a:xfrm>
            <a:custGeom>
              <a:avLst/>
              <a:gdLst/>
              <a:ahLst/>
              <a:cxnLst/>
              <a:rect l="l" t="t" r="r" b="b"/>
              <a:pathLst>
                <a:path w="99750" h="211" extrusionOk="0">
                  <a:moveTo>
                    <a:pt x="1" y="1"/>
                  </a:moveTo>
                  <a:lnTo>
                    <a:pt x="1" y="210"/>
                  </a:lnTo>
                  <a:lnTo>
                    <a:pt x="99749" y="210"/>
                  </a:lnTo>
                  <a:lnTo>
                    <a:pt x="99749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987800" y="-64350"/>
              <a:ext cx="1082975" cy="2914922"/>
            </a:xfrm>
            <a:custGeom>
              <a:avLst/>
              <a:gdLst/>
              <a:ahLst/>
              <a:cxnLst/>
              <a:rect l="l" t="t" r="r" b="b"/>
              <a:pathLst>
                <a:path w="43319" h="94995" extrusionOk="0">
                  <a:moveTo>
                    <a:pt x="0" y="1"/>
                  </a:moveTo>
                  <a:lnTo>
                    <a:pt x="0" y="30716"/>
                  </a:lnTo>
                  <a:lnTo>
                    <a:pt x="43127" y="30716"/>
                  </a:lnTo>
                  <a:lnTo>
                    <a:pt x="43127" y="94994"/>
                  </a:lnTo>
                  <a:lnTo>
                    <a:pt x="43319" y="94994"/>
                  </a:lnTo>
                  <a:lnTo>
                    <a:pt x="43319" y="30523"/>
                  </a:lnTo>
                  <a:lnTo>
                    <a:pt x="210" y="30523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6127150" y="2700150"/>
              <a:ext cx="105350" cy="107100"/>
            </a:xfrm>
            <a:custGeom>
              <a:avLst/>
              <a:gdLst/>
              <a:ahLst/>
              <a:cxnLst/>
              <a:rect l="l" t="t" r="r" b="b"/>
              <a:pathLst>
                <a:path w="4214" h="4284" extrusionOk="0">
                  <a:moveTo>
                    <a:pt x="0" y="1"/>
                  </a:moveTo>
                  <a:lnTo>
                    <a:pt x="0" y="4284"/>
                  </a:lnTo>
                  <a:lnTo>
                    <a:pt x="4213" y="4284"/>
                  </a:lnTo>
                  <a:lnTo>
                    <a:pt x="4213" y="4074"/>
                  </a:lnTo>
                  <a:lnTo>
                    <a:pt x="210" y="4074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5950575" y="939175"/>
              <a:ext cx="76075" cy="78250"/>
            </a:xfrm>
            <a:custGeom>
              <a:avLst/>
              <a:gdLst/>
              <a:ahLst/>
              <a:cxnLst/>
              <a:rect l="l" t="t" r="r" b="b"/>
              <a:pathLst>
                <a:path w="3043" h="3130" extrusionOk="0">
                  <a:moveTo>
                    <a:pt x="1" y="0"/>
                  </a:moveTo>
                  <a:lnTo>
                    <a:pt x="1" y="210"/>
                  </a:lnTo>
                  <a:lnTo>
                    <a:pt x="2833" y="210"/>
                  </a:lnTo>
                  <a:lnTo>
                    <a:pt x="2833" y="3130"/>
                  </a:lnTo>
                  <a:lnTo>
                    <a:pt x="3042" y="3130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5032375" y="744525"/>
              <a:ext cx="77800" cy="78250"/>
            </a:xfrm>
            <a:custGeom>
              <a:avLst/>
              <a:gdLst/>
              <a:ahLst/>
              <a:cxnLst/>
              <a:rect l="l" t="t" r="r" b="b"/>
              <a:pathLst>
                <a:path w="3112" h="3130" extrusionOk="0">
                  <a:moveTo>
                    <a:pt x="0" y="1"/>
                  </a:moveTo>
                  <a:lnTo>
                    <a:pt x="0" y="3130"/>
                  </a:lnTo>
                  <a:lnTo>
                    <a:pt x="3112" y="3130"/>
                  </a:lnTo>
                  <a:lnTo>
                    <a:pt x="3112" y="2920"/>
                  </a:lnTo>
                  <a:lnTo>
                    <a:pt x="193" y="29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28"/>
          <p:cNvGrpSpPr/>
          <p:nvPr/>
        </p:nvGrpSpPr>
        <p:grpSpPr>
          <a:xfrm>
            <a:off x="5599242" y="1368971"/>
            <a:ext cx="1541751" cy="2455003"/>
            <a:chOff x="2160750" y="237575"/>
            <a:chExt cx="3253325" cy="5180425"/>
          </a:xfrm>
        </p:grpSpPr>
        <p:sp>
          <p:nvSpPr>
            <p:cNvPr id="535" name="Google Shape;535;p28"/>
            <p:cNvSpPr/>
            <p:nvPr/>
          </p:nvSpPr>
          <p:spPr>
            <a:xfrm>
              <a:off x="3341025" y="1584075"/>
              <a:ext cx="870850" cy="1801975"/>
            </a:xfrm>
            <a:custGeom>
              <a:avLst/>
              <a:gdLst/>
              <a:ahLst/>
              <a:cxnLst/>
              <a:rect l="l" t="t" r="r" b="b"/>
              <a:pathLst>
                <a:path w="34834" h="72079" extrusionOk="0">
                  <a:moveTo>
                    <a:pt x="17417" y="1"/>
                  </a:moveTo>
                  <a:cubicBezTo>
                    <a:pt x="7942" y="1"/>
                    <a:pt x="219" y="7559"/>
                    <a:pt x="0" y="17089"/>
                  </a:cubicBezTo>
                  <a:lnTo>
                    <a:pt x="0" y="71202"/>
                  </a:lnTo>
                  <a:cubicBezTo>
                    <a:pt x="0" y="71777"/>
                    <a:pt x="439" y="72065"/>
                    <a:pt x="877" y="72065"/>
                  </a:cubicBezTo>
                  <a:cubicBezTo>
                    <a:pt x="1315" y="72065"/>
                    <a:pt x="1753" y="71777"/>
                    <a:pt x="1753" y="71202"/>
                  </a:cubicBezTo>
                  <a:lnTo>
                    <a:pt x="1753" y="17089"/>
                  </a:lnTo>
                  <a:cubicBezTo>
                    <a:pt x="1589" y="8271"/>
                    <a:pt x="8654" y="1096"/>
                    <a:pt x="17417" y="1096"/>
                  </a:cubicBezTo>
                  <a:cubicBezTo>
                    <a:pt x="26180" y="1096"/>
                    <a:pt x="33246" y="8271"/>
                    <a:pt x="33081" y="17089"/>
                  </a:cubicBezTo>
                  <a:lnTo>
                    <a:pt x="33081" y="71202"/>
                  </a:lnTo>
                  <a:cubicBezTo>
                    <a:pt x="33081" y="71695"/>
                    <a:pt x="33465" y="72078"/>
                    <a:pt x="33958" y="72078"/>
                  </a:cubicBezTo>
                  <a:cubicBezTo>
                    <a:pt x="34451" y="72078"/>
                    <a:pt x="34834" y="71695"/>
                    <a:pt x="34834" y="71202"/>
                  </a:cubicBezTo>
                  <a:lnTo>
                    <a:pt x="34834" y="17089"/>
                  </a:lnTo>
                  <a:cubicBezTo>
                    <a:pt x="34670" y="7559"/>
                    <a:pt x="26892" y="1"/>
                    <a:pt x="17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3760000" y="2060575"/>
              <a:ext cx="47950" cy="948925"/>
            </a:xfrm>
            <a:custGeom>
              <a:avLst/>
              <a:gdLst/>
              <a:ahLst/>
              <a:cxnLst/>
              <a:rect l="l" t="t" r="r" b="b"/>
              <a:pathLst>
                <a:path w="1918" h="37957" extrusionOk="0">
                  <a:moveTo>
                    <a:pt x="959" y="1"/>
                  </a:moveTo>
                  <a:cubicBezTo>
                    <a:pt x="480" y="1"/>
                    <a:pt x="1" y="329"/>
                    <a:pt x="56" y="987"/>
                  </a:cubicBezTo>
                  <a:lnTo>
                    <a:pt x="56" y="37025"/>
                  </a:lnTo>
                  <a:cubicBezTo>
                    <a:pt x="56" y="37518"/>
                    <a:pt x="494" y="37956"/>
                    <a:pt x="987" y="37956"/>
                  </a:cubicBezTo>
                  <a:cubicBezTo>
                    <a:pt x="1480" y="37956"/>
                    <a:pt x="1863" y="37518"/>
                    <a:pt x="1863" y="37025"/>
                  </a:cubicBezTo>
                  <a:lnTo>
                    <a:pt x="1863" y="987"/>
                  </a:lnTo>
                  <a:cubicBezTo>
                    <a:pt x="1918" y="329"/>
                    <a:pt x="1439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3150700" y="1358150"/>
              <a:ext cx="1273425" cy="2019675"/>
            </a:xfrm>
            <a:custGeom>
              <a:avLst/>
              <a:gdLst/>
              <a:ahLst/>
              <a:cxnLst/>
              <a:rect l="l" t="t" r="r" b="b"/>
              <a:pathLst>
                <a:path w="50937" h="80787" extrusionOk="0">
                  <a:moveTo>
                    <a:pt x="25468" y="1"/>
                  </a:moveTo>
                  <a:cubicBezTo>
                    <a:pt x="11393" y="1"/>
                    <a:pt x="0" y="11557"/>
                    <a:pt x="220" y="25633"/>
                  </a:cubicBezTo>
                  <a:cubicBezTo>
                    <a:pt x="274" y="26181"/>
                    <a:pt x="685" y="26455"/>
                    <a:pt x="1096" y="26455"/>
                  </a:cubicBezTo>
                  <a:cubicBezTo>
                    <a:pt x="1507" y="26455"/>
                    <a:pt x="1917" y="26181"/>
                    <a:pt x="1972" y="25633"/>
                  </a:cubicBezTo>
                  <a:cubicBezTo>
                    <a:pt x="1753" y="12543"/>
                    <a:pt x="12324" y="1753"/>
                    <a:pt x="25468" y="1753"/>
                  </a:cubicBezTo>
                  <a:cubicBezTo>
                    <a:pt x="38613" y="1753"/>
                    <a:pt x="49184" y="12543"/>
                    <a:pt x="48964" y="25633"/>
                  </a:cubicBezTo>
                  <a:lnTo>
                    <a:pt x="48964" y="79910"/>
                  </a:lnTo>
                  <a:cubicBezTo>
                    <a:pt x="48964" y="80403"/>
                    <a:pt x="49348" y="80787"/>
                    <a:pt x="49841" y="80787"/>
                  </a:cubicBezTo>
                  <a:cubicBezTo>
                    <a:pt x="50334" y="80787"/>
                    <a:pt x="50717" y="80403"/>
                    <a:pt x="50717" y="79910"/>
                  </a:cubicBezTo>
                  <a:lnTo>
                    <a:pt x="50717" y="25633"/>
                  </a:lnTo>
                  <a:cubicBezTo>
                    <a:pt x="50936" y="11557"/>
                    <a:pt x="39544" y="1"/>
                    <a:pt x="2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2352425" y="1196575"/>
              <a:ext cx="2282550" cy="3382075"/>
            </a:xfrm>
            <a:custGeom>
              <a:avLst/>
              <a:gdLst/>
              <a:ahLst/>
              <a:cxnLst/>
              <a:rect l="l" t="t" r="r" b="b"/>
              <a:pathLst>
                <a:path w="91302" h="135283" extrusionOk="0">
                  <a:moveTo>
                    <a:pt x="57345" y="1"/>
                  </a:moveTo>
                  <a:cubicBezTo>
                    <a:pt x="38887" y="1"/>
                    <a:pt x="23771" y="14898"/>
                    <a:pt x="23552" y="33411"/>
                  </a:cubicBezTo>
                  <a:lnTo>
                    <a:pt x="23552" y="58660"/>
                  </a:lnTo>
                  <a:cubicBezTo>
                    <a:pt x="23497" y="58714"/>
                    <a:pt x="23497" y="58824"/>
                    <a:pt x="23552" y="58879"/>
                  </a:cubicBezTo>
                  <a:lnTo>
                    <a:pt x="23552" y="84894"/>
                  </a:lnTo>
                  <a:cubicBezTo>
                    <a:pt x="23552" y="101654"/>
                    <a:pt x="16925" y="117756"/>
                    <a:pt x="5040" y="129532"/>
                  </a:cubicBezTo>
                  <a:cubicBezTo>
                    <a:pt x="3561" y="131011"/>
                    <a:pt x="2027" y="132380"/>
                    <a:pt x="439" y="133695"/>
                  </a:cubicBezTo>
                  <a:cubicBezTo>
                    <a:pt x="56" y="134023"/>
                    <a:pt x="1" y="134571"/>
                    <a:pt x="329" y="134954"/>
                  </a:cubicBezTo>
                  <a:cubicBezTo>
                    <a:pt x="494" y="135173"/>
                    <a:pt x="768" y="135283"/>
                    <a:pt x="987" y="135283"/>
                  </a:cubicBezTo>
                  <a:cubicBezTo>
                    <a:pt x="1206" y="135283"/>
                    <a:pt x="1425" y="135228"/>
                    <a:pt x="1589" y="135064"/>
                  </a:cubicBezTo>
                  <a:cubicBezTo>
                    <a:pt x="3177" y="133749"/>
                    <a:pt x="4766" y="132325"/>
                    <a:pt x="6244" y="130847"/>
                  </a:cubicBezTo>
                  <a:cubicBezTo>
                    <a:pt x="18184" y="118961"/>
                    <a:pt x="25030" y="102969"/>
                    <a:pt x="25304" y="86154"/>
                  </a:cubicBezTo>
                  <a:cubicBezTo>
                    <a:pt x="25304" y="85716"/>
                    <a:pt x="25304" y="85278"/>
                    <a:pt x="25304" y="84840"/>
                  </a:cubicBezTo>
                  <a:lnTo>
                    <a:pt x="25304" y="58824"/>
                  </a:lnTo>
                  <a:cubicBezTo>
                    <a:pt x="25359" y="58769"/>
                    <a:pt x="25304" y="58660"/>
                    <a:pt x="25304" y="58605"/>
                  </a:cubicBezTo>
                  <a:lnTo>
                    <a:pt x="25304" y="33411"/>
                  </a:lnTo>
                  <a:cubicBezTo>
                    <a:pt x="25304" y="15665"/>
                    <a:pt x="39654" y="1315"/>
                    <a:pt x="57399" y="1315"/>
                  </a:cubicBezTo>
                  <a:cubicBezTo>
                    <a:pt x="75145" y="1315"/>
                    <a:pt x="89494" y="15665"/>
                    <a:pt x="89494" y="33411"/>
                  </a:cubicBezTo>
                  <a:lnTo>
                    <a:pt x="89494" y="86209"/>
                  </a:lnTo>
                  <a:cubicBezTo>
                    <a:pt x="89440" y="86839"/>
                    <a:pt x="89905" y="87154"/>
                    <a:pt x="90371" y="87154"/>
                  </a:cubicBezTo>
                  <a:cubicBezTo>
                    <a:pt x="90836" y="87154"/>
                    <a:pt x="91302" y="86839"/>
                    <a:pt x="91247" y="86209"/>
                  </a:cubicBezTo>
                  <a:lnTo>
                    <a:pt x="91247" y="33411"/>
                  </a:lnTo>
                  <a:lnTo>
                    <a:pt x="91192" y="33411"/>
                  </a:lnTo>
                  <a:cubicBezTo>
                    <a:pt x="90918" y="14898"/>
                    <a:pt x="75857" y="1"/>
                    <a:pt x="57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4775975" y="2232425"/>
              <a:ext cx="43850" cy="1304225"/>
            </a:xfrm>
            <a:custGeom>
              <a:avLst/>
              <a:gdLst/>
              <a:ahLst/>
              <a:cxnLst/>
              <a:rect l="l" t="t" r="r" b="b"/>
              <a:pathLst>
                <a:path w="1754" h="52169" extrusionOk="0">
                  <a:moveTo>
                    <a:pt x="877" y="1"/>
                  </a:moveTo>
                  <a:cubicBezTo>
                    <a:pt x="439" y="1"/>
                    <a:pt x="1" y="302"/>
                    <a:pt x="1" y="904"/>
                  </a:cubicBezTo>
                  <a:lnTo>
                    <a:pt x="1" y="51293"/>
                  </a:lnTo>
                  <a:cubicBezTo>
                    <a:pt x="1" y="51786"/>
                    <a:pt x="384" y="52169"/>
                    <a:pt x="877" y="52169"/>
                  </a:cubicBezTo>
                  <a:cubicBezTo>
                    <a:pt x="1370" y="52169"/>
                    <a:pt x="1754" y="51786"/>
                    <a:pt x="1754" y="51293"/>
                  </a:cubicBezTo>
                  <a:lnTo>
                    <a:pt x="1754" y="904"/>
                  </a:lnTo>
                  <a:cubicBezTo>
                    <a:pt x="1754" y="302"/>
                    <a:pt x="1315" y="1"/>
                    <a:pt x="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3123775" y="942025"/>
              <a:ext cx="1615275" cy="648925"/>
            </a:xfrm>
            <a:custGeom>
              <a:avLst/>
              <a:gdLst/>
              <a:ahLst/>
              <a:cxnLst/>
              <a:rect l="l" t="t" r="r" b="b"/>
              <a:pathLst>
                <a:path w="64611" h="25957" extrusionOk="0">
                  <a:moveTo>
                    <a:pt x="26510" y="1"/>
                  </a:moveTo>
                  <a:cubicBezTo>
                    <a:pt x="17548" y="1"/>
                    <a:pt x="8463" y="2908"/>
                    <a:pt x="749" y="9088"/>
                  </a:cubicBezTo>
                  <a:cubicBezTo>
                    <a:pt x="1" y="9660"/>
                    <a:pt x="561" y="10656"/>
                    <a:pt x="1293" y="10656"/>
                  </a:cubicBezTo>
                  <a:cubicBezTo>
                    <a:pt x="1472" y="10656"/>
                    <a:pt x="1661" y="10597"/>
                    <a:pt x="1844" y="10457"/>
                  </a:cubicBezTo>
                  <a:cubicBezTo>
                    <a:pt x="9220" y="4536"/>
                    <a:pt x="17910" y="1750"/>
                    <a:pt x="26484" y="1750"/>
                  </a:cubicBezTo>
                  <a:cubicBezTo>
                    <a:pt x="41466" y="1750"/>
                    <a:pt x="56095" y="10256"/>
                    <a:pt x="62748" y="25409"/>
                  </a:cubicBezTo>
                  <a:cubicBezTo>
                    <a:pt x="62912" y="25738"/>
                    <a:pt x="63241" y="25902"/>
                    <a:pt x="63570" y="25957"/>
                  </a:cubicBezTo>
                  <a:cubicBezTo>
                    <a:pt x="63679" y="25957"/>
                    <a:pt x="63843" y="25902"/>
                    <a:pt x="63953" y="25847"/>
                  </a:cubicBezTo>
                  <a:cubicBezTo>
                    <a:pt x="64391" y="25683"/>
                    <a:pt x="64610" y="25135"/>
                    <a:pt x="64391" y="24697"/>
                  </a:cubicBezTo>
                  <a:cubicBezTo>
                    <a:pt x="57459" y="8881"/>
                    <a:pt x="42173" y="1"/>
                    <a:pt x="26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2753625" y="1951050"/>
              <a:ext cx="46575" cy="1088575"/>
            </a:xfrm>
            <a:custGeom>
              <a:avLst/>
              <a:gdLst/>
              <a:ahLst/>
              <a:cxnLst/>
              <a:rect l="l" t="t" r="r" b="b"/>
              <a:pathLst>
                <a:path w="1863" h="43543" extrusionOk="0">
                  <a:moveTo>
                    <a:pt x="931" y="0"/>
                  </a:moveTo>
                  <a:cubicBezTo>
                    <a:pt x="466" y="0"/>
                    <a:pt x="0" y="329"/>
                    <a:pt x="55" y="986"/>
                  </a:cubicBezTo>
                  <a:lnTo>
                    <a:pt x="55" y="42666"/>
                  </a:lnTo>
                  <a:cubicBezTo>
                    <a:pt x="55" y="43159"/>
                    <a:pt x="438" y="43542"/>
                    <a:pt x="931" y="43542"/>
                  </a:cubicBezTo>
                  <a:cubicBezTo>
                    <a:pt x="1424" y="43542"/>
                    <a:pt x="1808" y="43159"/>
                    <a:pt x="1808" y="42666"/>
                  </a:cubicBezTo>
                  <a:lnTo>
                    <a:pt x="1808" y="986"/>
                  </a:lnTo>
                  <a:cubicBezTo>
                    <a:pt x="1862" y="329"/>
                    <a:pt x="1397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2688525" y="477325"/>
              <a:ext cx="2531125" cy="3715200"/>
            </a:xfrm>
            <a:custGeom>
              <a:avLst/>
              <a:gdLst/>
              <a:ahLst/>
              <a:cxnLst/>
              <a:rect l="l" t="t" r="r" b="b"/>
              <a:pathLst>
                <a:path w="101245" h="148608" extrusionOk="0">
                  <a:moveTo>
                    <a:pt x="43983" y="0"/>
                  </a:moveTo>
                  <a:cubicBezTo>
                    <a:pt x="27622" y="0"/>
                    <a:pt x="11667" y="7019"/>
                    <a:pt x="578" y="19898"/>
                  </a:cubicBezTo>
                  <a:cubicBezTo>
                    <a:pt x="1" y="20599"/>
                    <a:pt x="602" y="21392"/>
                    <a:pt x="1285" y="21392"/>
                  </a:cubicBezTo>
                  <a:cubicBezTo>
                    <a:pt x="1510" y="21392"/>
                    <a:pt x="1744" y="21307"/>
                    <a:pt x="1947" y="21103"/>
                  </a:cubicBezTo>
                  <a:cubicBezTo>
                    <a:pt x="12685" y="8615"/>
                    <a:pt x="28147" y="1792"/>
                    <a:pt x="43998" y="1792"/>
                  </a:cubicBezTo>
                  <a:cubicBezTo>
                    <a:pt x="50462" y="1792"/>
                    <a:pt x="56990" y="2927"/>
                    <a:pt x="63289" y="5275"/>
                  </a:cubicBezTo>
                  <a:cubicBezTo>
                    <a:pt x="85033" y="13326"/>
                    <a:pt x="99437" y="34084"/>
                    <a:pt x="99437" y="57306"/>
                  </a:cubicBezTo>
                  <a:lnTo>
                    <a:pt x="99437" y="147677"/>
                  </a:lnTo>
                  <a:cubicBezTo>
                    <a:pt x="99437" y="148170"/>
                    <a:pt x="99820" y="148608"/>
                    <a:pt x="100313" y="148608"/>
                  </a:cubicBezTo>
                  <a:cubicBezTo>
                    <a:pt x="100806" y="148608"/>
                    <a:pt x="101244" y="148170"/>
                    <a:pt x="101244" y="147677"/>
                  </a:cubicBezTo>
                  <a:lnTo>
                    <a:pt x="101244" y="57306"/>
                  </a:lnTo>
                  <a:cubicBezTo>
                    <a:pt x="101244" y="33372"/>
                    <a:pt x="86347" y="11957"/>
                    <a:pt x="63891" y="3577"/>
                  </a:cubicBezTo>
                  <a:cubicBezTo>
                    <a:pt x="57389" y="1166"/>
                    <a:pt x="50652" y="0"/>
                    <a:pt x="43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2355175" y="1889425"/>
              <a:ext cx="45200" cy="2303100"/>
            </a:xfrm>
            <a:custGeom>
              <a:avLst/>
              <a:gdLst/>
              <a:ahLst/>
              <a:cxnLst/>
              <a:rect l="l" t="t" r="r" b="b"/>
              <a:pathLst>
                <a:path w="1808" h="92124" extrusionOk="0">
                  <a:moveTo>
                    <a:pt x="904" y="1"/>
                  </a:moveTo>
                  <a:cubicBezTo>
                    <a:pt x="480" y="1"/>
                    <a:pt x="55" y="274"/>
                    <a:pt x="0" y="822"/>
                  </a:cubicBezTo>
                  <a:lnTo>
                    <a:pt x="0" y="91193"/>
                  </a:lnTo>
                  <a:cubicBezTo>
                    <a:pt x="0" y="91686"/>
                    <a:pt x="438" y="92069"/>
                    <a:pt x="931" y="92124"/>
                  </a:cubicBezTo>
                  <a:cubicBezTo>
                    <a:pt x="1424" y="92124"/>
                    <a:pt x="1808" y="91686"/>
                    <a:pt x="1808" y="91193"/>
                  </a:cubicBezTo>
                  <a:lnTo>
                    <a:pt x="1808" y="822"/>
                  </a:lnTo>
                  <a:cubicBezTo>
                    <a:pt x="1753" y="274"/>
                    <a:pt x="1328" y="1"/>
                    <a:pt x="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2160750" y="1843225"/>
              <a:ext cx="45200" cy="1942650"/>
            </a:xfrm>
            <a:custGeom>
              <a:avLst/>
              <a:gdLst/>
              <a:ahLst/>
              <a:cxnLst/>
              <a:rect l="l" t="t" r="r" b="b"/>
              <a:pathLst>
                <a:path w="1808" h="77706" extrusionOk="0">
                  <a:moveTo>
                    <a:pt x="904" y="0"/>
                  </a:moveTo>
                  <a:cubicBezTo>
                    <a:pt x="479" y="0"/>
                    <a:pt x="55" y="288"/>
                    <a:pt x="0" y="863"/>
                  </a:cubicBezTo>
                  <a:lnTo>
                    <a:pt x="0" y="76829"/>
                  </a:lnTo>
                  <a:cubicBezTo>
                    <a:pt x="0" y="77322"/>
                    <a:pt x="383" y="77705"/>
                    <a:pt x="931" y="77705"/>
                  </a:cubicBezTo>
                  <a:cubicBezTo>
                    <a:pt x="1369" y="77705"/>
                    <a:pt x="1807" y="77322"/>
                    <a:pt x="1807" y="76829"/>
                  </a:cubicBezTo>
                  <a:lnTo>
                    <a:pt x="1807" y="863"/>
                  </a:lnTo>
                  <a:cubicBezTo>
                    <a:pt x="1753" y="288"/>
                    <a:pt x="1328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2531800" y="237575"/>
              <a:ext cx="2238125" cy="619475"/>
            </a:xfrm>
            <a:custGeom>
              <a:avLst/>
              <a:gdLst/>
              <a:ahLst/>
              <a:cxnLst/>
              <a:rect l="l" t="t" r="r" b="b"/>
              <a:pathLst>
                <a:path w="89525" h="24779" extrusionOk="0">
                  <a:moveTo>
                    <a:pt x="50205" y="0"/>
                  </a:moveTo>
                  <a:cubicBezTo>
                    <a:pt x="31571" y="0"/>
                    <a:pt x="13128" y="7985"/>
                    <a:pt x="329" y="23299"/>
                  </a:cubicBezTo>
                  <a:cubicBezTo>
                    <a:pt x="1" y="23683"/>
                    <a:pt x="55" y="24285"/>
                    <a:pt x="439" y="24559"/>
                  </a:cubicBezTo>
                  <a:cubicBezTo>
                    <a:pt x="603" y="24723"/>
                    <a:pt x="822" y="24778"/>
                    <a:pt x="1041" y="24778"/>
                  </a:cubicBezTo>
                  <a:cubicBezTo>
                    <a:pt x="1260" y="24778"/>
                    <a:pt x="1534" y="24668"/>
                    <a:pt x="1698" y="24504"/>
                  </a:cubicBezTo>
                  <a:cubicBezTo>
                    <a:pt x="14191" y="9590"/>
                    <a:pt x="32153" y="1815"/>
                    <a:pt x="50288" y="1815"/>
                  </a:cubicBezTo>
                  <a:cubicBezTo>
                    <a:pt x="63320" y="1815"/>
                    <a:pt x="76442" y="5830"/>
                    <a:pt x="87687" y="14098"/>
                  </a:cubicBezTo>
                  <a:cubicBezTo>
                    <a:pt x="87865" y="14234"/>
                    <a:pt x="88048" y="14292"/>
                    <a:pt x="88223" y="14292"/>
                  </a:cubicBezTo>
                  <a:cubicBezTo>
                    <a:pt x="88960" y="14292"/>
                    <a:pt x="89525" y="13250"/>
                    <a:pt x="88727" y="12674"/>
                  </a:cubicBezTo>
                  <a:cubicBezTo>
                    <a:pt x="77147" y="4143"/>
                    <a:pt x="63626" y="0"/>
                    <a:pt x="50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4704025" y="549550"/>
              <a:ext cx="241775" cy="203425"/>
            </a:xfrm>
            <a:custGeom>
              <a:avLst/>
              <a:gdLst/>
              <a:ahLst/>
              <a:cxnLst/>
              <a:rect l="l" t="t" r="r" b="b"/>
              <a:pathLst>
                <a:path w="9671" h="8137" extrusionOk="0">
                  <a:moveTo>
                    <a:pt x="1303" y="1"/>
                  </a:moveTo>
                  <a:cubicBezTo>
                    <a:pt x="565" y="1"/>
                    <a:pt x="0" y="1043"/>
                    <a:pt x="798" y="1619"/>
                  </a:cubicBezTo>
                  <a:cubicBezTo>
                    <a:pt x="3372" y="3536"/>
                    <a:pt x="5782" y="5617"/>
                    <a:pt x="8082" y="7863"/>
                  </a:cubicBezTo>
                  <a:cubicBezTo>
                    <a:pt x="8246" y="8027"/>
                    <a:pt x="8465" y="8137"/>
                    <a:pt x="8685" y="8137"/>
                  </a:cubicBezTo>
                  <a:cubicBezTo>
                    <a:pt x="8958" y="8137"/>
                    <a:pt x="9177" y="8027"/>
                    <a:pt x="9342" y="7863"/>
                  </a:cubicBezTo>
                  <a:cubicBezTo>
                    <a:pt x="9670" y="7534"/>
                    <a:pt x="9670" y="6932"/>
                    <a:pt x="9342" y="6603"/>
                  </a:cubicBezTo>
                  <a:cubicBezTo>
                    <a:pt x="6987" y="4303"/>
                    <a:pt x="4522" y="2112"/>
                    <a:pt x="1838" y="195"/>
                  </a:cubicBezTo>
                  <a:cubicBezTo>
                    <a:pt x="1661" y="59"/>
                    <a:pt x="1477" y="1"/>
                    <a:pt x="1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5171700" y="1077775"/>
              <a:ext cx="242375" cy="1574350"/>
            </a:xfrm>
            <a:custGeom>
              <a:avLst/>
              <a:gdLst/>
              <a:ahLst/>
              <a:cxnLst/>
              <a:rect l="l" t="t" r="r" b="b"/>
              <a:pathLst>
                <a:path w="9695" h="62974" extrusionOk="0">
                  <a:moveTo>
                    <a:pt x="1014" y="1"/>
                  </a:moveTo>
                  <a:cubicBezTo>
                    <a:pt x="874" y="1"/>
                    <a:pt x="734" y="32"/>
                    <a:pt x="603" y="98"/>
                  </a:cubicBezTo>
                  <a:cubicBezTo>
                    <a:pt x="165" y="371"/>
                    <a:pt x="0" y="864"/>
                    <a:pt x="274" y="1357"/>
                  </a:cubicBezTo>
                  <a:cubicBezTo>
                    <a:pt x="5258" y="10559"/>
                    <a:pt x="7887" y="20910"/>
                    <a:pt x="7887" y="31481"/>
                  </a:cubicBezTo>
                  <a:lnTo>
                    <a:pt x="7887" y="62042"/>
                  </a:lnTo>
                  <a:cubicBezTo>
                    <a:pt x="7887" y="62535"/>
                    <a:pt x="8271" y="62974"/>
                    <a:pt x="8818" y="62974"/>
                  </a:cubicBezTo>
                  <a:cubicBezTo>
                    <a:pt x="9311" y="62974"/>
                    <a:pt x="9695" y="62535"/>
                    <a:pt x="9695" y="61988"/>
                  </a:cubicBezTo>
                  <a:lnTo>
                    <a:pt x="9695" y="31481"/>
                  </a:lnTo>
                  <a:cubicBezTo>
                    <a:pt x="9695" y="20636"/>
                    <a:pt x="7011" y="10011"/>
                    <a:pt x="1863" y="481"/>
                  </a:cubicBezTo>
                  <a:cubicBezTo>
                    <a:pt x="1670" y="174"/>
                    <a:pt x="1344" y="1"/>
                    <a:pt x="1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5168950" y="3860950"/>
              <a:ext cx="244500" cy="719075"/>
            </a:xfrm>
            <a:custGeom>
              <a:avLst/>
              <a:gdLst/>
              <a:ahLst/>
              <a:cxnLst/>
              <a:rect l="l" t="t" r="r" b="b"/>
              <a:pathLst>
                <a:path w="9780" h="28763" extrusionOk="0">
                  <a:moveTo>
                    <a:pt x="8808" y="1"/>
                  </a:moveTo>
                  <a:cubicBezTo>
                    <a:pt x="8350" y="1"/>
                    <a:pt x="7888" y="303"/>
                    <a:pt x="7888" y="940"/>
                  </a:cubicBezTo>
                  <a:cubicBezTo>
                    <a:pt x="7395" y="10196"/>
                    <a:pt x="4821" y="19287"/>
                    <a:pt x="329" y="27448"/>
                  </a:cubicBezTo>
                  <a:cubicBezTo>
                    <a:pt x="1" y="28051"/>
                    <a:pt x="439" y="28763"/>
                    <a:pt x="1096" y="28763"/>
                  </a:cubicBezTo>
                  <a:cubicBezTo>
                    <a:pt x="1425" y="28763"/>
                    <a:pt x="1753" y="28598"/>
                    <a:pt x="1918" y="28325"/>
                  </a:cubicBezTo>
                  <a:cubicBezTo>
                    <a:pt x="6518" y="19890"/>
                    <a:pt x="9147" y="10579"/>
                    <a:pt x="9695" y="994"/>
                  </a:cubicBezTo>
                  <a:cubicBezTo>
                    <a:pt x="9780" y="344"/>
                    <a:pt x="9296" y="1"/>
                    <a:pt x="8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3215550" y="5085250"/>
              <a:ext cx="1519175" cy="332750"/>
            </a:xfrm>
            <a:custGeom>
              <a:avLst/>
              <a:gdLst/>
              <a:ahLst/>
              <a:cxnLst/>
              <a:rect l="l" t="t" r="r" b="b"/>
              <a:pathLst>
                <a:path w="60767" h="13310" extrusionOk="0">
                  <a:moveTo>
                    <a:pt x="59424" y="0"/>
                  </a:moveTo>
                  <a:cubicBezTo>
                    <a:pt x="59260" y="0"/>
                    <a:pt x="59085" y="50"/>
                    <a:pt x="58913" y="165"/>
                  </a:cubicBezTo>
                  <a:cubicBezTo>
                    <a:pt x="48999" y="7121"/>
                    <a:pt x="37224" y="11064"/>
                    <a:pt x="25120" y="11448"/>
                  </a:cubicBezTo>
                  <a:cubicBezTo>
                    <a:pt x="24263" y="11484"/>
                    <a:pt x="23405" y="11503"/>
                    <a:pt x="22549" y="11503"/>
                  </a:cubicBezTo>
                  <a:cubicBezTo>
                    <a:pt x="15743" y="11503"/>
                    <a:pt x="8976" y="10351"/>
                    <a:pt x="2555" y="8162"/>
                  </a:cubicBezTo>
                  <a:lnTo>
                    <a:pt x="1569" y="7888"/>
                  </a:lnTo>
                  <a:cubicBezTo>
                    <a:pt x="1446" y="7838"/>
                    <a:pt x="1328" y="7816"/>
                    <a:pt x="1219" y="7816"/>
                  </a:cubicBezTo>
                  <a:cubicBezTo>
                    <a:pt x="360" y="7816"/>
                    <a:pt x="1" y="9197"/>
                    <a:pt x="1021" y="9586"/>
                  </a:cubicBezTo>
                  <a:lnTo>
                    <a:pt x="1952" y="9914"/>
                  </a:lnTo>
                  <a:cubicBezTo>
                    <a:pt x="5512" y="11119"/>
                    <a:pt x="9182" y="11995"/>
                    <a:pt x="12906" y="12543"/>
                  </a:cubicBezTo>
                  <a:cubicBezTo>
                    <a:pt x="16192" y="13036"/>
                    <a:pt x="19533" y="13310"/>
                    <a:pt x="22874" y="13310"/>
                  </a:cubicBezTo>
                  <a:cubicBezTo>
                    <a:pt x="23696" y="13310"/>
                    <a:pt x="24463" y="13310"/>
                    <a:pt x="25175" y="13255"/>
                  </a:cubicBezTo>
                  <a:cubicBezTo>
                    <a:pt x="37662" y="12817"/>
                    <a:pt x="49711" y="8819"/>
                    <a:pt x="59953" y="1644"/>
                  </a:cubicBezTo>
                  <a:cubicBezTo>
                    <a:pt x="60767" y="1102"/>
                    <a:pt x="60201" y="0"/>
                    <a:pt x="59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2160750" y="3119350"/>
              <a:ext cx="71225" cy="966375"/>
            </a:xfrm>
            <a:custGeom>
              <a:avLst/>
              <a:gdLst/>
              <a:ahLst/>
              <a:cxnLst/>
              <a:rect l="l" t="t" r="r" b="b"/>
              <a:pathLst>
                <a:path w="2849" h="38655" extrusionOk="0">
                  <a:moveTo>
                    <a:pt x="904" y="1"/>
                  </a:moveTo>
                  <a:cubicBezTo>
                    <a:pt x="479" y="1"/>
                    <a:pt x="55" y="288"/>
                    <a:pt x="0" y="863"/>
                  </a:cubicBezTo>
                  <a:lnTo>
                    <a:pt x="0" y="26879"/>
                  </a:lnTo>
                  <a:cubicBezTo>
                    <a:pt x="0" y="30604"/>
                    <a:pt x="329" y="34273"/>
                    <a:pt x="931" y="37943"/>
                  </a:cubicBezTo>
                  <a:cubicBezTo>
                    <a:pt x="986" y="38381"/>
                    <a:pt x="1369" y="38655"/>
                    <a:pt x="1807" y="38655"/>
                  </a:cubicBezTo>
                  <a:lnTo>
                    <a:pt x="2026" y="38655"/>
                  </a:lnTo>
                  <a:cubicBezTo>
                    <a:pt x="2519" y="38600"/>
                    <a:pt x="2848" y="38107"/>
                    <a:pt x="2738" y="37614"/>
                  </a:cubicBezTo>
                  <a:cubicBezTo>
                    <a:pt x="2136" y="34054"/>
                    <a:pt x="1807" y="30494"/>
                    <a:pt x="1807" y="26879"/>
                  </a:cubicBezTo>
                  <a:lnTo>
                    <a:pt x="1807" y="863"/>
                  </a:lnTo>
                  <a:cubicBezTo>
                    <a:pt x="1753" y="288"/>
                    <a:pt x="1328" y="1"/>
                    <a:pt x="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3034325" y="3862850"/>
              <a:ext cx="776375" cy="1384000"/>
            </a:xfrm>
            <a:custGeom>
              <a:avLst/>
              <a:gdLst/>
              <a:ahLst/>
              <a:cxnLst/>
              <a:rect l="l" t="t" r="r" b="b"/>
              <a:pathLst>
                <a:path w="31055" h="55360" extrusionOk="0">
                  <a:moveTo>
                    <a:pt x="30123" y="1"/>
                  </a:moveTo>
                  <a:cubicBezTo>
                    <a:pt x="29699" y="1"/>
                    <a:pt x="29274" y="288"/>
                    <a:pt x="29247" y="864"/>
                  </a:cubicBezTo>
                  <a:cubicBezTo>
                    <a:pt x="29247" y="17623"/>
                    <a:pt x="22620" y="33726"/>
                    <a:pt x="10680" y="45611"/>
                  </a:cubicBezTo>
                  <a:cubicBezTo>
                    <a:pt x="7668" y="48623"/>
                    <a:pt x="4327" y="51361"/>
                    <a:pt x="767" y="53717"/>
                  </a:cubicBezTo>
                  <a:cubicBezTo>
                    <a:pt x="0" y="54209"/>
                    <a:pt x="329" y="55360"/>
                    <a:pt x="1260" y="55360"/>
                  </a:cubicBezTo>
                  <a:cubicBezTo>
                    <a:pt x="1424" y="55360"/>
                    <a:pt x="1588" y="55305"/>
                    <a:pt x="1753" y="55195"/>
                  </a:cubicBezTo>
                  <a:cubicBezTo>
                    <a:pt x="5422" y="52785"/>
                    <a:pt x="8818" y="49937"/>
                    <a:pt x="11940" y="46870"/>
                  </a:cubicBezTo>
                  <a:cubicBezTo>
                    <a:pt x="24208" y="34657"/>
                    <a:pt x="31054" y="18116"/>
                    <a:pt x="31000" y="864"/>
                  </a:cubicBezTo>
                  <a:cubicBezTo>
                    <a:pt x="30972" y="288"/>
                    <a:pt x="30548" y="1"/>
                    <a:pt x="30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3034325" y="3212475"/>
              <a:ext cx="776375" cy="2034375"/>
            </a:xfrm>
            <a:custGeom>
              <a:avLst/>
              <a:gdLst/>
              <a:ahLst/>
              <a:cxnLst/>
              <a:rect l="l" t="t" r="r" b="b"/>
              <a:pathLst>
                <a:path w="31055" h="81375" extrusionOk="0">
                  <a:moveTo>
                    <a:pt x="30123" y="0"/>
                  </a:moveTo>
                  <a:cubicBezTo>
                    <a:pt x="29699" y="0"/>
                    <a:pt x="29274" y="288"/>
                    <a:pt x="29247" y="863"/>
                  </a:cubicBezTo>
                  <a:lnTo>
                    <a:pt x="29247" y="26879"/>
                  </a:lnTo>
                  <a:cubicBezTo>
                    <a:pt x="29247" y="43638"/>
                    <a:pt x="22620" y="59741"/>
                    <a:pt x="10680" y="71626"/>
                  </a:cubicBezTo>
                  <a:cubicBezTo>
                    <a:pt x="7668" y="74638"/>
                    <a:pt x="4327" y="77376"/>
                    <a:pt x="767" y="79732"/>
                  </a:cubicBezTo>
                  <a:cubicBezTo>
                    <a:pt x="0" y="80224"/>
                    <a:pt x="329" y="81375"/>
                    <a:pt x="1260" y="81375"/>
                  </a:cubicBezTo>
                  <a:cubicBezTo>
                    <a:pt x="1424" y="81375"/>
                    <a:pt x="1588" y="81320"/>
                    <a:pt x="1753" y="81210"/>
                  </a:cubicBezTo>
                  <a:cubicBezTo>
                    <a:pt x="5422" y="78800"/>
                    <a:pt x="8818" y="75952"/>
                    <a:pt x="11940" y="72885"/>
                  </a:cubicBezTo>
                  <a:cubicBezTo>
                    <a:pt x="24208" y="60672"/>
                    <a:pt x="31054" y="44131"/>
                    <a:pt x="31000" y="26879"/>
                  </a:cubicBezTo>
                  <a:lnTo>
                    <a:pt x="31000" y="863"/>
                  </a:lnTo>
                  <a:cubicBezTo>
                    <a:pt x="30972" y="288"/>
                    <a:pt x="30548" y="0"/>
                    <a:pt x="30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3220525" y="3945025"/>
              <a:ext cx="780500" cy="1389450"/>
            </a:xfrm>
            <a:custGeom>
              <a:avLst/>
              <a:gdLst/>
              <a:ahLst/>
              <a:cxnLst/>
              <a:rect l="l" t="t" r="r" b="b"/>
              <a:pathLst>
                <a:path w="31220" h="55578" extrusionOk="0">
                  <a:moveTo>
                    <a:pt x="30261" y="0"/>
                  </a:moveTo>
                  <a:cubicBezTo>
                    <a:pt x="29836" y="0"/>
                    <a:pt x="29412" y="288"/>
                    <a:pt x="29357" y="863"/>
                  </a:cubicBezTo>
                  <a:cubicBezTo>
                    <a:pt x="29412" y="17622"/>
                    <a:pt x="22730" y="33725"/>
                    <a:pt x="10845" y="45555"/>
                  </a:cubicBezTo>
                  <a:cubicBezTo>
                    <a:pt x="7668" y="48677"/>
                    <a:pt x="4273" y="51470"/>
                    <a:pt x="548" y="53880"/>
                  </a:cubicBezTo>
                  <a:cubicBezTo>
                    <a:pt x="110" y="54154"/>
                    <a:pt x="1" y="54756"/>
                    <a:pt x="275" y="55140"/>
                  </a:cubicBezTo>
                  <a:cubicBezTo>
                    <a:pt x="439" y="55414"/>
                    <a:pt x="713" y="55578"/>
                    <a:pt x="1041" y="55578"/>
                  </a:cubicBezTo>
                  <a:cubicBezTo>
                    <a:pt x="1206" y="55578"/>
                    <a:pt x="1370" y="55523"/>
                    <a:pt x="1534" y="55414"/>
                  </a:cubicBezTo>
                  <a:cubicBezTo>
                    <a:pt x="5313" y="52949"/>
                    <a:pt x="8873" y="50046"/>
                    <a:pt x="12105" y="46869"/>
                  </a:cubicBezTo>
                  <a:cubicBezTo>
                    <a:pt x="24318" y="34656"/>
                    <a:pt x="31219" y="18115"/>
                    <a:pt x="31165" y="863"/>
                  </a:cubicBezTo>
                  <a:cubicBezTo>
                    <a:pt x="31110" y="288"/>
                    <a:pt x="30685" y="0"/>
                    <a:pt x="30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3918850" y="3310700"/>
              <a:ext cx="293025" cy="1655450"/>
            </a:xfrm>
            <a:custGeom>
              <a:avLst/>
              <a:gdLst/>
              <a:ahLst/>
              <a:cxnLst/>
              <a:rect l="l" t="t" r="r" b="b"/>
              <a:pathLst>
                <a:path w="11721" h="66218" extrusionOk="0">
                  <a:moveTo>
                    <a:pt x="10845" y="1"/>
                  </a:moveTo>
                  <a:cubicBezTo>
                    <a:pt x="10420" y="1"/>
                    <a:pt x="9996" y="275"/>
                    <a:pt x="9968" y="822"/>
                  </a:cubicBezTo>
                  <a:lnTo>
                    <a:pt x="9968" y="26893"/>
                  </a:lnTo>
                  <a:cubicBezTo>
                    <a:pt x="9968" y="42283"/>
                    <a:pt x="6846" y="54333"/>
                    <a:pt x="219" y="64849"/>
                  </a:cubicBezTo>
                  <a:cubicBezTo>
                    <a:pt x="0" y="65232"/>
                    <a:pt x="110" y="65780"/>
                    <a:pt x="548" y="66053"/>
                  </a:cubicBezTo>
                  <a:cubicBezTo>
                    <a:pt x="657" y="66163"/>
                    <a:pt x="822" y="66218"/>
                    <a:pt x="986" y="66218"/>
                  </a:cubicBezTo>
                  <a:cubicBezTo>
                    <a:pt x="1315" y="66218"/>
                    <a:pt x="1589" y="66053"/>
                    <a:pt x="1753" y="65780"/>
                  </a:cubicBezTo>
                  <a:cubicBezTo>
                    <a:pt x="8599" y="54990"/>
                    <a:pt x="11721" y="42612"/>
                    <a:pt x="11721" y="26893"/>
                  </a:cubicBezTo>
                  <a:lnTo>
                    <a:pt x="11721" y="822"/>
                  </a:lnTo>
                  <a:cubicBezTo>
                    <a:pt x="11694" y="275"/>
                    <a:pt x="11269" y="1"/>
                    <a:pt x="10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3816150" y="3513350"/>
              <a:ext cx="603850" cy="1903300"/>
            </a:xfrm>
            <a:custGeom>
              <a:avLst/>
              <a:gdLst/>
              <a:ahLst/>
              <a:cxnLst/>
              <a:rect l="l" t="t" r="r" b="b"/>
              <a:pathLst>
                <a:path w="24154" h="76132" extrusionOk="0">
                  <a:moveTo>
                    <a:pt x="23195" y="1"/>
                  </a:moveTo>
                  <a:cubicBezTo>
                    <a:pt x="22771" y="1"/>
                    <a:pt x="22346" y="275"/>
                    <a:pt x="22292" y="822"/>
                  </a:cubicBezTo>
                  <a:lnTo>
                    <a:pt x="22292" y="26893"/>
                  </a:lnTo>
                  <a:cubicBezTo>
                    <a:pt x="22346" y="43653"/>
                    <a:pt x="15665" y="59755"/>
                    <a:pt x="3780" y="71585"/>
                  </a:cubicBezTo>
                  <a:cubicBezTo>
                    <a:pt x="2739" y="72626"/>
                    <a:pt x="1698" y="73612"/>
                    <a:pt x="603" y="74543"/>
                  </a:cubicBezTo>
                  <a:cubicBezTo>
                    <a:pt x="0" y="75090"/>
                    <a:pt x="384" y="76131"/>
                    <a:pt x="1205" y="76131"/>
                  </a:cubicBezTo>
                  <a:cubicBezTo>
                    <a:pt x="1424" y="76131"/>
                    <a:pt x="1644" y="76076"/>
                    <a:pt x="1808" y="75912"/>
                  </a:cubicBezTo>
                  <a:cubicBezTo>
                    <a:pt x="2903" y="74926"/>
                    <a:pt x="3999" y="73940"/>
                    <a:pt x="5039" y="72900"/>
                  </a:cubicBezTo>
                  <a:cubicBezTo>
                    <a:pt x="17308" y="60686"/>
                    <a:pt x="24154" y="44145"/>
                    <a:pt x="24099" y="26893"/>
                  </a:cubicBezTo>
                  <a:lnTo>
                    <a:pt x="24099" y="822"/>
                  </a:lnTo>
                  <a:cubicBezTo>
                    <a:pt x="24044" y="275"/>
                    <a:pt x="23620" y="1"/>
                    <a:pt x="23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4233775" y="3651650"/>
              <a:ext cx="399825" cy="1695150"/>
            </a:xfrm>
            <a:custGeom>
              <a:avLst/>
              <a:gdLst/>
              <a:ahLst/>
              <a:cxnLst/>
              <a:rect l="l" t="t" r="r" b="b"/>
              <a:pathLst>
                <a:path w="15993" h="67806" extrusionOk="0">
                  <a:moveTo>
                    <a:pt x="15089" y="1"/>
                  </a:moveTo>
                  <a:cubicBezTo>
                    <a:pt x="14665" y="1"/>
                    <a:pt x="14240" y="274"/>
                    <a:pt x="14186" y="822"/>
                  </a:cubicBezTo>
                  <a:lnTo>
                    <a:pt x="14186" y="26838"/>
                  </a:lnTo>
                  <a:cubicBezTo>
                    <a:pt x="14186" y="41188"/>
                    <a:pt x="9311" y="55154"/>
                    <a:pt x="329" y="66382"/>
                  </a:cubicBezTo>
                  <a:cubicBezTo>
                    <a:pt x="0" y="66765"/>
                    <a:pt x="110" y="67313"/>
                    <a:pt x="493" y="67642"/>
                  </a:cubicBezTo>
                  <a:cubicBezTo>
                    <a:pt x="657" y="67751"/>
                    <a:pt x="822" y="67806"/>
                    <a:pt x="1041" y="67806"/>
                  </a:cubicBezTo>
                  <a:cubicBezTo>
                    <a:pt x="1315" y="67806"/>
                    <a:pt x="1589" y="67696"/>
                    <a:pt x="1753" y="67477"/>
                  </a:cubicBezTo>
                  <a:cubicBezTo>
                    <a:pt x="10954" y="55921"/>
                    <a:pt x="15993" y="41626"/>
                    <a:pt x="15993" y="26838"/>
                  </a:cubicBezTo>
                  <a:lnTo>
                    <a:pt x="15993" y="822"/>
                  </a:lnTo>
                  <a:cubicBezTo>
                    <a:pt x="15938" y="274"/>
                    <a:pt x="15514" y="1"/>
                    <a:pt x="15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4686975" y="3624275"/>
              <a:ext cx="134225" cy="1506200"/>
            </a:xfrm>
            <a:custGeom>
              <a:avLst/>
              <a:gdLst/>
              <a:ahLst/>
              <a:cxnLst/>
              <a:rect l="l" t="t" r="r" b="b"/>
              <a:pathLst>
                <a:path w="5369" h="60248" extrusionOk="0">
                  <a:moveTo>
                    <a:pt x="4444" y="0"/>
                  </a:moveTo>
                  <a:cubicBezTo>
                    <a:pt x="4013" y="0"/>
                    <a:pt x="3588" y="274"/>
                    <a:pt x="3561" y="822"/>
                  </a:cubicBezTo>
                  <a:lnTo>
                    <a:pt x="3561" y="38668"/>
                  </a:lnTo>
                  <a:cubicBezTo>
                    <a:pt x="3561" y="45624"/>
                    <a:pt x="2411" y="52525"/>
                    <a:pt x="165" y="59097"/>
                  </a:cubicBezTo>
                  <a:cubicBezTo>
                    <a:pt x="1" y="59535"/>
                    <a:pt x="275" y="60083"/>
                    <a:pt x="768" y="60247"/>
                  </a:cubicBezTo>
                  <a:lnTo>
                    <a:pt x="1042" y="60247"/>
                  </a:lnTo>
                  <a:cubicBezTo>
                    <a:pt x="1425" y="60247"/>
                    <a:pt x="1754" y="60028"/>
                    <a:pt x="1863" y="59699"/>
                  </a:cubicBezTo>
                  <a:cubicBezTo>
                    <a:pt x="4163" y="52908"/>
                    <a:pt x="5368" y="45788"/>
                    <a:pt x="5368" y="38668"/>
                  </a:cubicBezTo>
                  <a:lnTo>
                    <a:pt x="5368" y="822"/>
                  </a:lnTo>
                  <a:cubicBezTo>
                    <a:pt x="5314" y="274"/>
                    <a:pt x="4875" y="0"/>
                    <a:pt x="4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2574250" y="706400"/>
              <a:ext cx="2427675" cy="4213200"/>
            </a:xfrm>
            <a:custGeom>
              <a:avLst/>
              <a:gdLst/>
              <a:ahLst/>
              <a:cxnLst/>
              <a:rect l="l" t="t" r="r" b="b"/>
              <a:pathLst>
                <a:path w="97107" h="168528" extrusionOk="0">
                  <a:moveTo>
                    <a:pt x="48526" y="0"/>
                  </a:moveTo>
                  <a:cubicBezTo>
                    <a:pt x="21744" y="0"/>
                    <a:pt x="0" y="21744"/>
                    <a:pt x="0" y="48581"/>
                  </a:cubicBezTo>
                  <a:lnTo>
                    <a:pt x="0" y="124931"/>
                  </a:lnTo>
                  <a:cubicBezTo>
                    <a:pt x="0" y="125533"/>
                    <a:pt x="452" y="125834"/>
                    <a:pt x="904" y="125834"/>
                  </a:cubicBezTo>
                  <a:cubicBezTo>
                    <a:pt x="1356" y="125834"/>
                    <a:pt x="1808" y="125533"/>
                    <a:pt x="1808" y="124931"/>
                  </a:cubicBezTo>
                  <a:lnTo>
                    <a:pt x="1808" y="48581"/>
                  </a:lnTo>
                  <a:cubicBezTo>
                    <a:pt x="1808" y="22730"/>
                    <a:pt x="22730" y="1808"/>
                    <a:pt x="48526" y="1808"/>
                  </a:cubicBezTo>
                  <a:cubicBezTo>
                    <a:pt x="74378" y="1808"/>
                    <a:pt x="95300" y="22730"/>
                    <a:pt x="95300" y="48581"/>
                  </a:cubicBezTo>
                  <a:lnTo>
                    <a:pt x="95300" y="155383"/>
                  </a:lnTo>
                  <a:cubicBezTo>
                    <a:pt x="95300" y="159436"/>
                    <a:pt x="94916" y="163489"/>
                    <a:pt x="94149" y="167487"/>
                  </a:cubicBezTo>
                  <a:cubicBezTo>
                    <a:pt x="94040" y="167980"/>
                    <a:pt x="94368" y="168418"/>
                    <a:pt x="94807" y="168528"/>
                  </a:cubicBezTo>
                  <a:lnTo>
                    <a:pt x="94971" y="168528"/>
                  </a:lnTo>
                  <a:cubicBezTo>
                    <a:pt x="95464" y="168528"/>
                    <a:pt x="95847" y="168254"/>
                    <a:pt x="95902" y="167816"/>
                  </a:cubicBezTo>
                  <a:cubicBezTo>
                    <a:pt x="96724" y="163708"/>
                    <a:pt x="97107" y="159545"/>
                    <a:pt x="97107" y="155383"/>
                  </a:cubicBezTo>
                  <a:lnTo>
                    <a:pt x="97107" y="48581"/>
                  </a:lnTo>
                  <a:cubicBezTo>
                    <a:pt x="97107" y="21744"/>
                    <a:pt x="75363" y="0"/>
                    <a:pt x="48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2812500" y="4858700"/>
              <a:ext cx="317500" cy="252600"/>
            </a:xfrm>
            <a:custGeom>
              <a:avLst/>
              <a:gdLst/>
              <a:ahLst/>
              <a:cxnLst/>
              <a:rect l="l" t="t" r="r" b="b"/>
              <a:pathLst>
                <a:path w="12700" h="10104" extrusionOk="0">
                  <a:moveTo>
                    <a:pt x="11427" y="0"/>
                  </a:moveTo>
                  <a:cubicBezTo>
                    <a:pt x="11231" y="0"/>
                    <a:pt x="11028" y="73"/>
                    <a:pt x="10845" y="245"/>
                  </a:cubicBezTo>
                  <a:cubicBezTo>
                    <a:pt x="7778" y="3312"/>
                    <a:pt x="4437" y="6050"/>
                    <a:pt x="822" y="8406"/>
                  </a:cubicBezTo>
                  <a:cubicBezTo>
                    <a:pt x="0" y="8844"/>
                    <a:pt x="329" y="10103"/>
                    <a:pt x="1260" y="10103"/>
                  </a:cubicBezTo>
                  <a:cubicBezTo>
                    <a:pt x="1424" y="10103"/>
                    <a:pt x="1589" y="10049"/>
                    <a:pt x="1753" y="9939"/>
                  </a:cubicBezTo>
                  <a:cubicBezTo>
                    <a:pt x="5477" y="7529"/>
                    <a:pt x="8928" y="4681"/>
                    <a:pt x="12104" y="1559"/>
                  </a:cubicBezTo>
                  <a:cubicBezTo>
                    <a:pt x="12700" y="879"/>
                    <a:pt x="12107" y="0"/>
                    <a:pt x="11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3534075" y="3075550"/>
              <a:ext cx="57550" cy="886950"/>
            </a:xfrm>
            <a:custGeom>
              <a:avLst/>
              <a:gdLst/>
              <a:ahLst/>
              <a:cxnLst/>
              <a:rect l="l" t="t" r="r" b="b"/>
              <a:pathLst>
                <a:path w="2302" h="35478" extrusionOk="0">
                  <a:moveTo>
                    <a:pt x="1425" y="0"/>
                  </a:moveTo>
                  <a:cubicBezTo>
                    <a:pt x="1000" y="0"/>
                    <a:pt x="576" y="288"/>
                    <a:pt x="549" y="863"/>
                  </a:cubicBezTo>
                  <a:lnTo>
                    <a:pt x="549" y="26879"/>
                  </a:lnTo>
                  <a:cubicBezTo>
                    <a:pt x="494" y="29398"/>
                    <a:pt x="330" y="31917"/>
                    <a:pt x="56" y="34492"/>
                  </a:cubicBezTo>
                  <a:cubicBezTo>
                    <a:pt x="1" y="34930"/>
                    <a:pt x="330" y="35423"/>
                    <a:pt x="822" y="35477"/>
                  </a:cubicBezTo>
                  <a:lnTo>
                    <a:pt x="932" y="35477"/>
                  </a:lnTo>
                  <a:cubicBezTo>
                    <a:pt x="1425" y="35477"/>
                    <a:pt x="1808" y="35149"/>
                    <a:pt x="1863" y="34656"/>
                  </a:cubicBezTo>
                  <a:cubicBezTo>
                    <a:pt x="2192" y="32082"/>
                    <a:pt x="2301" y="29453"/>
                    <a:pt x="2301" y="26879"/>
                  </a:cubicBezTo>
                  <a:lnTo>
                    <a:pt x="2301" y="863"/>
                  </a:lnTo>
                  <a:cubicBezTo>
                    <a:pt x="2274" y="288"/>
                    <a:pt x="1849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639975" y="2951975"/>
              <a:ext cx="746250" cy="2014175"/>
            </a:xfrm>
            <a:custGeom>
              <a:avLst/>
              <a:gdLst/>
              <a:ahLst/>
              <a:cxnLst/>
              <a:rect l="l" t="t" r="r" b="b"/>
              <a:pathLst>
                <a:path w="29850" h="80567" extrusionOk="0">
                  <a:moveTo>
                    <a:pt x="28926" y="0"/>
                  </a:moveTo>
                  <a:cubicBezTo>
                    <a:pt x="28494" y="0"/>
                    <a:pt x="28070" y="274"/>
                    <a:pt x="28042" y="822"/>
                  </a:cubicBezTo>
                  <a:lnTo>
                    <a:pt x="28042" y="26892"/>
                  </a:lnTo>
                  <a:cubicBezTo>
                    <a:pt x="28042" y="43652"/>
                    <a:pt x="21415" y="59754"/>
                    <a:pt x="9476" y="71585"/>
                  </a:cubicBezTo>
                  <a:cubicBezTo>
                    <a:pt x="6792" y="74268"/>
                    <a:pt x="3834" y="76733"/>
                    <a:pt x="712" y="78924"/>
                  </a:cubicBezTo>
                  <a:cubicBezTo>
                    <a:pt x="0" y="79417"/>
                    <a:pt x="329" y="80567"/>
                    <a:pt x="1260" y="80567"/>
                  </a:cubicBezTo>
                  <a:cubicBezTo>
                    <a:pt x="1424" y="80567"/>
                    <a:pt x="1589" y="80512"/>
                    <a:pt x="1753" y="80402"/>
                  </a:cubicBezTo>
                  <a:cubicBezTo>
                    <a:pt x="4984" y="78157"/>
                    <a:pt x="7997" y="75638"/>
                    <a:pt x="10790" y="72899"/>
                  </a:cubicBezTo>
                  <a:cubicBezTo>
                    <a:pt x="23004" y="60685"/>
                    <a:pt x="29850" y="44145"/>
                    <a:pt x="29850" y="26892"/>
                  </a:cubicBezTo>
                  <a:lnTo>
                    <a:pt x="29850" y="822"/>
                  </a:lnTo>
                  <a:cubicBezTo>
                    <a:pt x="29795" y="274"/>
                    <a:pt x="29357" y="0"/>
                    <a:pt x="28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2479775" y="3406550"/>
              <a:ext cx="722975" cy="1377500"/>
            </a:xfrm>
            <a:custGeom>
              <a:avLst/>
              <a:gdLst/>
              <a:ahLst/>
              <a:cxnLst/>
              <a:rect l="l" t="t" r="r" b="b"/>
              <a:pathLst>
                <a:path w="28919" h="55100" extrusionOk="0">
                  <a:moveTo>
                    <a:pt x="27960" y="1"/>
                  </a:moveTo>
                  <a:cubicBezTo>
                    <a:pt x="27481" y="1"/>
                    <a:pt x="27002" y="329"/>
                    <a:pt x="27057" y="987"/>
                  </a:cubicBezTo>
                  <a:lnTo>
                    <a:pt x="27057" y="2137"/>
                  </a:lnTo>
                  <a:cubicBezTo>
                    <a:pt x="27111" y="18896"/>
                    <a:pt x="20429" y="34999"/>
                    <a:pt x="8490" y="46829"/>
                  </a:cubicBezTo>
                  <a:cubicBezTo>
                    <a:pt x="6080" y="49239"/>
                    <a:pt x="3451" y="51485"/>
                    <a:pt x="712" y="53511"/>
                  </a:cubicBezTo>
                  <a:cubicBezTo>
                    <a:pt x="0" y="54004"/>
                    <a:pt x="329" y="55099"/>
                    <a:pt x="1205" y="55099"/>
                  </a:cubicBezTo>
                  <a:cubicBezTo>
                    <a:pt x="1424" y="55099"/>
                    <a:pt x="1589" y="55045"/>
                    <a:pt x="1753" y="54935"/>
                  </a:cubicBezTo>
                  <a:cubicBezTo>
                    <a:pt x="4601" y="52909"/>
                    <a:pt x="7285" y="50608"/>
                    <a:pt x="9804" y="48089"/>
                  </a:cubicBezTo>
                  <a:cubicBezTo>
                    <a:pt x="22018" y="35930"/>
                    <a:pt x="28864" y="19389"/>
                    <a:pt x="28864" y="2137"/>
                  </a:cubicBezTo>
                  <a:lnTo>
                    <a:pt x="28864" y="987"/>
                  </a:lnTo>
                  <a:cubicBezTo>
                    <a:pt x="28919" y="329"/>
                    <a:pt x="28439" y="1"/>
                    <a:pt x="27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 txBox="1">
            <a:spLocks noGrp="1"/>
          </p:cNvSpPr>
          <p:nvPr>
            <p:ph type="ctrTitle" idx="4"/>
          </p:nvPr>
        </p:nvSpPr>
        <p:spPr>
          <a:xfrm>
            <a:off x="165342" y="142961"/>
            <a:ext cx="6153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CONOCIENDO LA DATA</a:t>
            </a:r>
            <a:endParaRPr dirty="0"/>
          </a:p>
        </p:txBody>
      </p:sp>
      <p:sp>
        <p:nvSpPr>
          <p:cNvPr id="574" name="Google Shape;574;p29"/>
          <p:cNvSpPr txBox="1">
            <a:spLocks noGrp="1"/>
          </p:cNvSpPr>
          <p:nvPr>
            <p:ph type="ctrTitle" idx="2"/>
          </p:nvPr>
        </p:nvSpPr>
        <p:spPr>
          <a:xfrm>
            <a:off x="7050379" y="1196025"/>
            <a:ext cx="1137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75" name="Google Shape;575;p29"/>
          <p:cNvSpPr txBox="1">
            <a:spLocks noGrp="1"/>
          </p:cNvSpPr>
          <p:nvPr>
            <p:ph type="subTitle" idx="3"/>
          </p:nvPr>
        </p:nvSpPr>
        <p:spPr>
          <a:xfrm>
            <a:off x="5450166" y="1684093"/>
            <a:ext cx="2737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hot, even hotter than Mercury</a:t>
            </a:r>
            <a:endParaRPr/>
          </a:p>
        </p:txBody>
      </p:sp>
      <p:cxnSp>
        <p:nvCxnSpPr>
          <p:cNvPr id="592" name="Google Shape;592;p29"/>
          <p:cNvCxnSpPr>
            <a:cxnSpLocks/>
          </p:cNvCxnSpPr>
          <p:nvPr/>
        </p:nvCxnSpPr>
        <p:spPr>
          <a:xfrm>
            <a:off x="931234" y="1484926"/>
            <a:ext cx="2543700" cy="2202000"/>
          </a:xfrm>
          <a:prstGeom prst="bentConnector3">
            <a:avLst>
              <a:gd name="adj1" fmla="val -9361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29"/>
          <p:cNvCxnSpPr>
            <a:stCxn id="574" idx="3"/>
          </p:cNvCxnSpPr>
          <p:nvPr/>
        </p:nvCxnSpPr>
        <p:spPr>
          <a:xfrm flipH="1">
            <a:off x="7041079" y="1484925"/>
            <a:ext cx="1146600" cy="2563800"/>
          </a:xfrm>
          <a:prstGeom prst="bentConnector4">
            <a:avLst>
              <a:gd name="adj1" fmla="val -20768"/>
              <a:gd name="adj2" fmla="val 100745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4" name="Google Shape;594;p29"/>
          <p:cNvSpPr/>
          <p:nvPr/>
        </p:nvSpPr>
        <p:spPr>
          <a:xfrm>
            <a:off x="923634" y="3637035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9"/>
          <p:cNvSpPr/>
          <p:nvPr/>
        </p:nvSpPr>
        <p:spPr>
          <a:xfrm>
            <a:off x="8282034" y="2960760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Gráfico, Histograma&#10;&#10;Descripción generada automáticamente">
            <a:extLst>
              <a:ext uri="{FF2B5EF4-FFF2-40B4-BE49-F238E27FC236}">
                <a16:creationId xmlns:a16="http://schemas.microsoft.com/office/drawing/2014/main" id="{83E744A7-2719-416E-A717-1510C26D3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" t="1445" r="49109" b="50000"/>
          <a:stretch/>
        </p:blipFill>
        <p:spPr>
          <a:xfrm>
            <a:off x="513045" y="1196025"/>
            <a:ext cx="3180790" cy="29655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BAB2C3-EB2D-4DB3-8A0C-5B01F87A2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768" y="1125808"/>
            <a:ext cx="4604604" cy="28918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 txBox="1">
            <a:spLocks noGrp="1"/>
          </p:cNvSpPr>
          <p:nvPr>
            <p:ph type="ctrTitle" idx="4"/>
          </p:nvPr>
        </p:nvSpPr>
        <p:spPr>
          <a:xfrm>
            <a:off x="165342" y="142961"/>
            <a:ext cx="6153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CONOCIENDO LA DATA</a:t>
            </a:r>
            <a:endParaRPr dirty="0"/>
          </a:p>
        </p:txBody>
      </p:sp>
      <p:sp>
        <p:nvSpPr>
          <p:cNvPr id="574" name="Google Shape;574;p29"/>
          <p:cNvSpPr txBox="1">
            <a:spLocks noGrp="1"/>
          </p:cNvSpPr>
          <p:nvPr>
            <p:ph type="ctrTitle" idx="2"/>
          </p:nvPr>
        </p:nvSpPr>
        <p:spPr>
          <a:xfrm>
            <a:off x="7050379" y="1196025"/>
            <a:ext cx="1137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75" name="Google Shape;575;p29"/>
          <p:cNvSpPr txBox="1">
            <a:spLocks noGrp="1"/>
          </p:cNvSpPr>
          <p:nvPr>
            <p:ph type="subTitle" idx="3"/>
          </p:nvPr>
        </p:nvSpPr>
        <p:spPr>
          <a:xfrm>
            <a:off x="5450166" y="1684093"/>
            <a:ext cx="2737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hot, even hotter than Mercury</a:t>
            </a:r>
            <a:endParaRPr/>
          </a:p>
        </p:txBody>
      </p:sp>
      <p:cxnSp>
        <p:nvCxnSpPr>
          <p:cNvPr id="592" name="Google Shape;592;p29"/>
          <p:cNvCxnSpPr>
            <a:cxnSpLocks/>
          </p:cNvCxnSpPr>
          <p:nvPr/>
        </p:nvCxnSpPr>
        <p:spPr>
          <a:xfrm>
            <a:off x="931234" y="1484926"/>
            <a:ext cx="2543700" cy="2202000"/>
          </a:xfrm>
          <a:prstGeom prst="bentConnector3">
            <a:avLst>
              <a:gd name="adj1" fmla="val -9361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29"/>
          <p:cNvCxnSpPr>
            <a:stCxn id="574" idx="3"/>
          </p:cNvCxnSpPr>
          <p:nvPr/>
        </p:nvCxnSpPr>
        <p:spPr>
          <a:xfrm flipH="1">
            <a:off x="7041079" y="1484925"/>
            <a:ext cx="1146600" cy="2563800"/>
          </a:xfrm>
          <a:prstGeom prst="bentConnector4">
            <a:avLst>
              <a:gd name="adj1" fmla="val -20768"/>
              <a:gd name="adj2" fmla="val 100745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4" name="Google Shape;594;p29"/>
          <p:cNvSpPr/>
          <p:nvPr/>
        </p:nvSpPr>
        <p:spPr>
          <a:xfrm>
            <a:off x="923634" y="3637035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9"/>
          <p:cNvSpPr/>
          <p:nvPr/>
        </p:nvSpPr>
        <p:spPr>
          <a:xfrm>
            <a:off x="8282034" y="2960760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D24144-BC53-4182-9E4D-B5F50F507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83" y="1357956"/>
            <a:ext cx="3877560" cy="24559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88EA45-0193-44C3-82FA-B9A65A60F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194" y="1302293"/>
            <a:ext cx="3878754" cy="24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9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 txBox="1">
            <a:spLocks noGrp="1"/>
          </p:cNvSpPr>
          <p:nvPr>
            <p:ph type="ctrTitle" idx="4"/>
          </p:nvPr>
        </p:nvSpPr>
        <p:spPr>
          <a:xfrm>
            <a:off x="165342" y="142961"/>
            <a:ext cx="6153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CONOCIENDO LA DATA</a:t>
            </a:r>
            <a:endParaRPr dirty="0"/>
          </a:p>
        </p:txBody>
      </p:sp>
      <p:sp>
        <p:nvSpPr>
          <p:cNvPr id="574" name="Google Shape;574;p29"/>
          <p:cNvSpPr txBox="1">
            <a:spLocks noGrp="1"/>
          </p:cNvSpPr>
          <p:nvPr>
            <p:ph type="ctrTitle" idx="2"/>
          </p:nvPr>
        </p:nvSpPr>
        <p:spPr>
          <a:xfrm>
            <a:off x="7050379" y="1196025"/>
            <a:ext cx="1137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75" name="Google Shape;575;p29"/>
          <p:cNvSpPr txBox="1">
            <a:spLocks noGrp="1"/>
          </p:cNvSpPr>
          <p:nvPr>
            <p:ph type="subTitle" idx="3"/>
          </p:nvPr>
        </p:nvSpPr>
        <p:spPr>
          <a:xfrm>
            <a:off x="5450166" y="1684093"/>
            <a:ext cx="2737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hot, even hotter than Mercury</a:t>
            </a:r>
            <a:endParaRPr/>
          </a:p>
        </p:txBody>
      </p:sp>
      <p:cxnSp>
        <p:nvCxnSpPr>
          <p:cNvPr id="592" name="Google Shape;592;p29"/>
          <p:cNvCxnSpPr>
            <a:cxnSpLocks/>
          </p:cNvCxnSpPr>
          <p:nvPr/>
        </p:nvCxnSpPr>
        <p:spPr>
          <a:xfrm>
            <a:off x="931234" y="1484926"/>
            <a:ext cx="2543700" cy="2202000"/>
          </a:xfrm>
          <a:prstGeom prst="bentConnector3">
            <a:avLst>
              <a:gd name="adj1" fmla="val -9361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29"/>
          <p:cNvCxnSpPr>
            <a:stCxn id="574" idx="3"/>
          </p:cNvCxnSpPr>
          <p:nvPr/>
        </p:nvCxnSpPr>
        <p:spPr>
          <a:xfrm flipH="1">
            <a:off x="7041079" y="1484925"/>
            <a:ext cx="1146600" cy="2563800"/>
          </a:xfrm>
          <a:prstGeom prst="bentConnector4">
            <a:avLst>
              <a:gd name="adj1" fmla="val -20768"/>
              <a:gd name="adj2" fmla="val 100745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4" name="Google Shape;594;p29"/>
          <p:cNvSpPr/>
          <p:nvPr/>
        </p:nvSpPr>
        <p:spPr>
          <a:xfrm>
            <a:off x="923634" y="3637035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9"/>
          <p:cNvSpPr/>
          <p:nvPr/>
        </p:nvSpPr>
        <p:spPr>
          <a:xfrm>
            <a:off x="8282034" y="2960760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29D33C-3B79-466B-A5D6-6505CDCFB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2" y="1177260"/>
            <a:ext cx="4466728" cy="27060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8BE9B1-A863-4433-B250-BFDC28C04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837" y="1136877"/>
            <a:ext cx="4309378" cy="27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8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4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ESTACIONES</a:t>
            </a:r>
            <a:endParaRPr dirty="0"/>
          </a:p>
        </p:txBody>
      </p:sp>
      <p:sp>
        <p:nvSpPr>
          <p:cNvPr id="714" name="Google Shape;714;p34"/>
          <p:cNvSpPr txBox="1"/>
          <p:nvPr/>
        </p:nvSpPr>
        <p:spPr>
          <a:xfrm>
            <a:off x="605166" y="1098254"/>
            <a:ext cx="2465135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rPr>
              <a:t>ECOBICI cuenta con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rPr>
              <a:t>480 cicloestaciones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lt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rPr>
              <a:t>+1600 bicicletas</a:t>
            </a:r>
            <a:endParaRPr sz="2000" dirty="0">
              <a:solidFill>
                <a:schemeClr val="lt1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995" name="Google Shape;995;p34"/>
          <p:cNvSpPr/>
          <p:nvPr/>
        </p:nvSpPr>
        <p:spPr>
          <a:xfrm>
            <a:off x="1143200" y="4267825"/>
            <a:ext cx="138900" cy="13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4"/>
          <p:cNvSpPr/>
          <p:nvPr/>
        </p:nvSpPr>
        <p:spPr>
          <a:xfrm>
            <a:off x="2810075" y="4267825"/>
            <a:ext cx="138900" cy="13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22A8D757-3D03-4A05-80DC-30EE7A055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15" t="410" r="24465"/>
          <a:stretch/>
        </p:blipFill>
        <p:spPr>
          <a:xfrm>
            <a:off x="4476950" y="303519"/>
            <a:ext cx="4481681" cy="4736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2"/>
          <p:cNvSpPr txBox="1">
            <a:spLocks noGrp="1"/>
          </p:cNvSpPr>
          <p:nvPr>
            <p:ph type="ctrTitle"/>
          </p:nvPr>
        </p:nvSpPr>
        <p:spPr>
          <a:xfrm>
            <a:off x="2031287" y="1742775"/>
            <a:ext cx="2622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HIPÓTESIS</a:t>
            </a:r>
            <a:endParaRPr dirty="0"/>
          </a:p>
        </p:txBody>
      </p:sp>
      <p:sp>
        <p:nvSpPr>
          <p:cNvPr id="688" name="Google Shape;688;p32"/>
          <p:cNvSpPr txBox="1">
            <a:spLocks noGrp="1"/>
          </p:cNvSpPr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dirty="0"/>
              <a:t>Inferencias principales sobre la data</a:t>
            </a:r>
          </a:p>
        </p:txBody>
      </p:sp>
      <p:sp>
        <p:nvSpPr>
          <p:cNvPr id="689" name="Google Shape;689;p32"/>
          <p:cNvSpPr/>
          <p:nvPr/>
        </p:nvSpPr>
        <p:spPr>
          <a:xfrm>
            <a:off x="5782875" y="1868575"/>
            <a:ext cx="1085100" cy="108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 txBox="1">
            <a:spLocks noGrp="1"/>
          </p:cNvSpPr>
          <p:nvPr>
            <p:ph type="title" idx="2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1" name="Google Shape;691;p32"/>
          <p:cNvSpPr/>
          <p:nvPr/>
        </p:nvSpPr>
        <p:spPr>
          <a:xfrm>
            <a:off x="1370476" y="3869000"/>
            <a:ext cx="6279992" cy="104326"/>
          </a:xfrm>
          <a:custGeom>
            <a:avLst/>
            <a:gdLst/>
            <a:ahLst/>
            <a:cxnLst/>
            <a:rect l="l" t="t" r="r" b="b"/>
            <a:pathLst>
              <a:path w="143387" h="2382" extrusionOk="0">
                <a:moveTo>
                  <a:pt x="1185" y="0"/>
                </a:moveTo>
                <a:cubicBezTo>
                  <a:pt x="530" y="0"/>
                  <a:pt x="1" y="529"/>
                  <a:pt x="1" y="1184"/>
                </a:cubicBezTo>
                <a:cubicBezTo>
                  <a:pt x="1" y="1840"/>
                  <a:pt x="530" y="2382"/>
                  <a:pt x="1185" y="2382"/>
                </a:cubicBezTo>
                <a:lnTo>
                  <a:pt x="142189" y="2382"/>
                </a:lnTo>
                <a:cubicBezTo>
                  <a:pt x="142844" y="2382"/>
                  <a:pt x="143386" y="1840"/>
                  <a:pt x="143386" y="1184"/>
                </a:cubicBezTo>
                <a:cubicBezTo>
                  <a:pt x="143386" y="529"/>
                  <a:pt x="142844" y="0"/>
                  <a:pt x="142189" y="0"/>
                </a:cubicBez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1369950" y="3869000"/>
            <a:ext cx="5074478" cy="104326"/>
          </a:xfrm>
          <a:custGeom>
            <a:avLst/>
            <a:gdLst/>
            <a:ahLst/>
            <a:cxnLst/>
            <a:rect l="l" t="t" r="r" b="b"/>
            <a:pathLst>
              <a:path w="87904" h="2382" extrusionOk="0">
                <a:moveTo>
                  <a:pt x="1197" y="0"/>
                </a:moveTo>
                <a:cubicBezTo>
                  <a:pt x="529" y="0"/>
                  <a:pt x="0" y="529"/>
                  <a:pt x="0" y="1184"/>
                </a:cubicBezTo>
                <a:cubicBezTo>
                  <a:pt x="0" y="1840"/>
                  <a:pt x="529" y="2382"/>
                  <a:pt x="1197" y="2382"/>
                </a:cubicBezTo>
                <a:lnTo>
                  <a:pt x="86719" y="2382"/>
                </a:lnTo>
                <a:cubicBezTo>
                  <a:pt x="87375" y="2382"/>
                  <a:pt x="87904" y="1840"/>
                  <a:pt x="87904" y="1184"/>
                </a:cubicBezTo>
                <a:cubicBezTo>
                  <a:pt x="87904" y="529"/>
                  <a:pt x="87375" y="0"/>
                  <a:pt x="86719" y="0"/>
                </a:cubicBez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3" name="Google Shape;693;p32"/>
          <p:cNvCxnSpPr>
            <a:stCxn id="689" idx="2"/>
          </p:cNvCxnSpPr>
          <p:nvPr/>
        </p:nvCxnSpPr>
        <p:spPr>
          <a:xfrm>
            <a:off x="6325425" y="2953675"/>
            <a:ext cx="0" cy="97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4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HIPÓTESIS</a:t>
            </a:r>
            <a:endParaRPr dirty="0"/>
          </a:p>
        </p:txBody>
      </p:sp>
      <p:sp>
        <p:nvSpPr>
          <p:cNvPr id="714" name="Google Shape;714;p34"/>
          <p:cNvSpPr txBox="1"/>
          <p:nvPr/>
        </p:nvSpPr>
        <p:spPr>
          <a:xfrm>
            <a:off x="605166" y="1098254"/>
            <a:ext cx="2465135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rPr>
              <a:t>Hay un grupo de subestaciones que comprende &lt;50% de la actividad del proyecto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lt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rPr>
              <a:t>Las estaciones más concurridas tienen cierta relación con los viajes más largos.</a:t>
            </a:r>
            <a:endParaRPr sz="2000" dirty="0">
              <a:solidFill>
                <a:schemeClr val="lt1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995" name="Google Shape;995;p34"/>
          <p:cNvSpPr/>
          <p:nvPr/>
        </p:nvSpPr>
        <p:spPr>
          <a:xfrm>
            <a:off x="1143200" y="4267825"/>
            <a:ext cx="138900" cy="13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4"/>
          <p:cNvSpPr/>
          <p:nvPr/>
        </p:nvSpPr>
        <p:spPr>
          <a:xfrm>
            <a:off x="2810075" y="4267825"/>
            <a:ext cx="138900" cy="13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22A8D757-3D03-4A05-80DC-30EE7A055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15" t="410" r="24465"/>
          <a:stretch/>
        </p:blipFill>
        <p:spPr>
          <a:xfrm>
            <a:off x="4476950" y="303519"/>
            <a:ext cx="4481681" cy="473651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F6ED0F7-0C06-48A9-AC9B-43A94BFC9B2A}"/>
              </a:ext>
            </a:extLst>
          </p:cNvPr>
          <p:cNvSpPr/>
          <p:nvPr/>
        </p:nvSpPr>
        <p:spPr>
          <a:xfrm>
            <a:off x="5524609" y="1293554"/>
            <a:ext cx="2386361" cy="22376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4528832"/>
      </p:ext>
    </p:extLst>
  </p:cSld>
  <p:clrMapOvr>
    <a:masterClrMapping/>
  </p:clrMapOvr>
</p:sld>
</file>

<file path=ppt/theme/theme1.xml><?xml version="1.0" encoding="utf-8"?>
<a:theme xmlns:a="http://schemas.openxmlformats.org/drawingml/2006/main" name="Data Science Consulting by Slidesgo">
  <a:themeElements>
    <a:clrScheme name="Simple Light">
      <a:dk1>
        <a:srgbClr val="1A5E8F"/>
      </a:dk1>
      <a:lt1>
        <a:srgbClr val="FFFFFF"/>
      </a:lt1>
      <a:dk2>
        <a:srgbClr val="002845"/>
      </a:dk2>
      <a:lt2>
        <a:srgbClr val="FFD6E1"/>
      </a:lt2>
      <a:accent1>
        <a:srgbClr val="E898AC"/>
      </a:accent1>
      <a:accent2>
        <a:srgbClr val="00CFCC"/>
      </a:accent2>
      <a:accent3>
        <a:srgbClr val="FF9973"/>
      </a:accent3>
      <a:accent4>
        <a:srgbClr val="F64975"/>
      </a:accent4>
      <a:accent5>
        <a:srgbClr val="5EFFFD"/>
      </a:accent5>
      <a:accent6>
        <a:srgbClr val="FC723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4519</TotalTime>
  <Words>285</Words>
  <Application>Microsoft Office PowerPoint</Application>
  <PresentationFormat>Presentación en pantalla (16:9)</PresentationFormat>
  <Paragraphs>53</Paragraphs>
  <Slides>17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Fira Sans Condensed Medium</vt:lpstr>
      <vt:lpstr>Fira Sans Extra Condensed Medium</vt:lpstr>
      <vt:lpstr>Share Tech</vt:lpstr>
      <vt:lpstr>Maven Pro</vt:lpstr>
      <vt:lpstr>Advent Pro SemiBold</vt:lpstr>
      <vt:lpstr>Arial</vt:lpstr>
      <vt:lpstr>Data Science Consulting by Slidesgo</vt:lpstr>
      <vt:lpstr>ECO BICI  ANÁLISIS EXPLORATORIO</vt:lpstr>
      <vt:lpstr>CONCLUSIONES</vt:lpstr>
      <vt:lpstr>DATA</vt:lpstr>
      <vt:lpstr>CONOCIENDO LA DATA</vt:lpstr>
      <vt:lpstr>CONOCIENDO LA DATA</vt:lpstr>
      <vt:lpstr>CONOCIENDO LA DATA</vt:lpstr>
      <vt:lpstr>ESTACIONES</vt:lpstr>
      <vt:lpstr>HIPÓTESIS</vt:lpstr>
      <vt:lpstr>HIPÓTESIS</vt:lpstr>
      <vt:lpstr>RESULTADOS</vt:lpstr>
      <vt:lpstr>T-SNE (PER = 10)</vt:lpstr>
      <vt:lpstr>T-SNE (PER = 100)</vt:lpstr>
      <vt:lpstr>PCA</vt:lpstr>
      <vt:lpstr>Matriz de correlación</vt:lpstr>
      <vt:lpstr>Matriz de correlación resultante</vt:lpstr>
      <vt:lpstr>CONCLUSIONES</vt:lpstr>
      <vt:lpstr>Cicloestaciones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CONSULTING</dc:title>
  <cp:lastModifiedBy>Lorena</cp:lastModifiedBy>
  <cp:revision>17</cp:revision>
  <dcterms:modified xsi:type="dcterms:W3CDTF">2021-04-27T05:50:03Z</dcterms:modified>
</cp:coreProperties>
</file>