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A33AE-6EA6-4B5D-9AFB-D1E189F33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/>
              <a:t>Proyecto Machine </a:t>
            </a:r>
            <a:r>
              <a:rPr lang="es-GT" dirty="0" err="1"/>
              <a:t>Learning</a:t>
            </a:r>
            <a:r>
              <a:rPr lang="es-GT" dirty="0"/>
              <a:t>: </a:t>
            </a:r>
            <a:br>
              <a:rPr lang="es-GT" dirty="0"/>
            </a:br>
            <a:r>
              <a:rPr lang="es-GT" dirty="0" err="1"/>
              <a:t>Ecobici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F3E576-3654-436D-A934-E452E540A7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/>
              <a:t>José Estuardo Menéndez</a:t>
            </a:r>
          </a:p>
        </p:txBody>
      </p:sp>
    </p:spTree>
    <p:extLst>
      <p:ext uri="{BB962C8B-B14F-4D97-AF65-F5344CB8AC3E}">
        <p14:creationId xmlns:p14="http://schemas.microsoft.com/office/powerpoint/2010/main" val="4083248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Nombre de la empresa, Flecha&#10;&#10;Descripción generada automáticamente con confianza media">
            <a:extLst>
              <a:ext uri="{FF2B5EF4-FFF2-40B4-BE49-F238E27FC236}">
                <a16:creationId xmlns:a16="http://schemas.microsoft.com/office/drawing/2014/main" id="{2B24AE40-1B5D-4CBE-95E1-DB686EC1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764" y="3631096"/>
            <a:ext cx="4452368" cy="2905170"/>
          </a:xfrm>
          <a:prstGeom prst="rect">
            <a:avLst/>
          </a:prstGeom>
        </p:spPr>
      </p:pic>
      <p:sp>
        <p:nvSpPr>
          <p:cNvPr id="21" name="Rectangle 23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 descr="Forma, Flecha&#10;&#10;Descripción generada automáticamente">
            <a:extLst>
              <a:ext uri="{FF2B5EF4-FFF2-40B4-BE49-F238E27FC236}">
                <a16:creationId xmlns:a16="http://schemas.microsoft.com/office/drawing/2014/main" id="{89FC6613-DDB4-44A0-A35D-5B334541E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73" y="159809"/>
            <a:ext cx="4452368" cy="2905170"/>
          </a:xfrm>
          <a:prstGeom prst="rect">
            <a:avLst/>
          </a:prstGeom>
        </p:spPr>
      </p:pic>
      <p:sp>
        <p:nvSpPr>
          <p:cNvPr id="22" name="Rectangle 25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Diagrama, Flecha&#10;&#10;Descripción generada automáticamente">
            <a:extLst>
              <a:ext uri="{FF2B5EF4-FFF2-40B4-BE49-F238E27FC236}">
                <a16:creationId xmlns:a16="http://schemas.microsoft.com/office/drawing/2014/main" id="{43A5E780-6336-491F-90C8-A8F3F7EC6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11" y="3631096"/>
            <a:ext cx="4230744" cy="2760560"/>
          </a:xfrm>
          <a:prstGeom prst="rect">
            <a:avLst/>
          </a:prstGeom>
        </p:spPr>
      </p:pic>
      <p:pic>
        <p:nvPicPr>
          <p:cNvPr id="15" name="Imagen 14" descr="Diagrama&#10;&#10;Descripción generada automáticamente">
            <a:extLst>
              <a:ext uri="{FF2B5EF4-FFF2-40B4-BE49-F238E27FC236}">
                <a16:creationId xmlns:a16="http://schemas.microsoft.com/office/drawing/2014/main" id="{B1361724-73AB-4C6F-9228-CC8D993F9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576" y="159809"/>
            <a:ext cx="4230744" cy="27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5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6C0C512-4BBF-41A3-BB70-E1BC224E0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89" y="3713775"/>
            <a:ext cx="4452368" cy="29051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Flecha&#10;&#10;Descripción generada automáticamente">
            <a:extLst>
              <a:ext uri="{FF2B5EF4-FFF2-40B4-BE49-F238E27FC236}">
                <a16:creationId xmlns:a16="http://schemas.microsoft.com/office/drawing/2014/main" id="{35D1DB65-8F1C-4FC2-BE03-6506F6A71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43" y="239055"/>
            <a:ext cx="4452368" cy="29051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Diagrama, Forma, Flecha&#10;&#10;Descripción generada automáticamente">
            <a:extLst>
              <a:ext uri="{FF2B5EF4-FFF2-40B4-BE49-F238E27FC236}">
                <a16:creationId xmlns:a16="http://schemas.microsoft.com/office/drawing/2014/main" id="{39857A00-0C74-4B2A-871A-A76437998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11" y="3631096"/>
            <a:ext cx="4230744" cy="2760560"/>
          </a:xfrm>
          <a:prstGeom prst="rect">
            <a:avLst/>
          </a:prstGeom>
        </p:spPr>
      </p:pic>
      <p:pic>
        <p:nvPicPr>
          <p:cNvPr id="5" name="Imagen 4" descr="Flecha&#10;&#10;Descripción generada automáticamente">
            <a:extLst>
              <a:ext uri="{FF2B5EF4-FFF2-40B4-BE49-F238E27FC236}">
                <a16:creationId xmlns:a16="http://schemas.microsoft.com/office/drawing/2014/main" id="{40B3F68C-0EAC-4A2B-B769-5BB4EE29D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401" y="239055"/>
            <a:ext cx="4230744" cy="27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9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lecha&#10;&#10;Descripción generada automáticamente">
            <a:extLst>
              <a:ext uri="{FF2B5EF4-FFF2-40B4-BE49-F238E27FC236}">
                <a16:creationId xmlns:a16="http://schemas.microsoft.com/office/drawing/2014/main" id="{43EECF36-64D4-4E60-A616-D9D9B1E2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56" y="3713775"/>
            <a:ext cx="4452368" cy="29051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Imagen que contiene Flecha&#10;&#10;Descripción generada automáticamente">
            <a:extLst>
              <a:ext uri="{FF2B5EF4-FFF2-40B4-BE49-F238E27FC236}">
                <a16:creationId xmlns:a16="http://schemas.microsoft.com/office/drawing/2014/main" id="{74F9ED7B-94CC-416B-9568-C8768A2D2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676" y="3713775"/>
            <a:ext cx="4452368" cy="29051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Forma, Flecha&#10;&#10;Descripción generada automáticamente">
            <a:extLst>
              <a:ext uri="{FF2B5EF4-FFF2-40B4-BE49-F238E27FC236}">
                <a16:creationId xmlns:a16="http://schemas.microsoft.com/office/drawing/2014/main" id="{94FC8518-FB3F-460B-B778-B12F4A9A5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676" y="394039"/>
            <a:ext cx="4230744" cy="2760560"/>
          </a:xfrm>
          <a:prstGeom prst="rect">
            <a:avLst/>
          </a:prstGeom>
        </p:spPr>
      </p:pic>
      <p:pic>
        <p:nvPicPr>
          <p:cNvPr id="5" name="Imagen 4" descr="Forma, Flecha&#10;&#10;Descripción generada automáticamente">
            <a:extLst>
              <a:ext uri="{FF2B5EF4-FFF2-40B4-BE49-F238E27FC236}">
                <a16:creationId xmlns:a16="http://schemas.microsoft.com/office/drawing/2014/main" id="{95882E5D-6CEE-45D0-A4D1-6466F0DDD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580" y="394039"/>
            <a:ext cx="4230744" cy="27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69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ED47C-4E09-4230-85DB-E310402B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13288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49DAC-BA26-4140-B7EF-52AC2877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Análisis preliminar</a:t>
            </a:r>
          </a:p>
        </p:txBody>
      </p:sp>
    </p:spTree>
    <p:extLst>
      <p:ext uri="{BB962C8B-B14F-4D97-AF65-F5344CB8AC3E}">
        <p14:creationId xmlns:p14="http://schemas.microsoft.com/office/powerpoint/2010/main" val="428324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19D5318-2A94-469A-8A42-7D82417FD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5BCD9A-02C1-42A0-B883-839881CB5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9FCB5E4-9A39-4118-A287-4780BB870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0F0729A-0C5B-460F-B64F-0A2216C2F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9ABB39A-25D5-43F5-9346-96D5651669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97C9E32-D1D3-4D91-A68D-01A403514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D424853-5556-40A9-8E3D-E4D9BD93D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FFEEAD97-8365-49F1-ACF6-61CC2F933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7F66998A-53D0-4CB3-834A-5DC9FA058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0CCB83D-87A2-45F5-AA57-5B01C7559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546D45F-AAC1-4378-9CDC-C5DDF169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130EC90B-886F-4893-9A4A-C4ED82378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BD63201C-5C4A-4A85-B22E-A20123768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B7137398-AB98-45A6-9330-81FDBC3E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50DF993-4137-41F8-A26B-59CF8F353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6C8D0D0-BEE2-4B26-AD1B-7D334DCCE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1F688EC0-D220-4C3C-92F0-02359B2B4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4E8F30BD-5D72-476F-A528-28A074EA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76ED6D6-87AB-4F8A-9D0F-57FE4FCE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9E666497-4D40-404F-8295-E50914025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A39D65-0E3B-482A-B163-D1146C28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62E1EBA-A713-4EB8-BDC8-441D65BD6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9EA7116A-B72A-43F5-B3E1-A51AA8E4E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057AFE-9348-40F8-BD73-617FFF059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865893D-0C62-47C6-A188-ACD75910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087251C-B597-4FD7-98B4-C7BE41C03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CA171C38-21FD-4377-9434-A489948BD1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45922B03-3E8D-4BA3-9BB6-A1E634081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7E9D1FF9-D68F-4247-A5B4-61BBB5F80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B9B7D611-D976-44C4-8EF5-1456BDF46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A5E115F0-065C-4ECA-B718-4282FDE91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3635A818-0F20-4BB2-9B8D-98690E727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38089E05-EB2C-4C6D-8942-AF5F971A8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2C003232-1429-4739-9A80-4F3640AC4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44A48D51-D2E4-40F5-A266-CE9893395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128F18FE-6777-4ECA-B880-5EC2EE1A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FF4A7BD6-2CDB-4E48-A9B5-220073D11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7726666D-DF9B-4CBA-BCA4-F900C7DEB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652D1B43-FBA7-48A2-B922-EB922D6AF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C51FE981-B188-43A0-BA1C-EAC28010A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87FAB4BD-DB7D-49C3-8A9E-D9D3C919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339648D1-F145-4716-9178-3E7801F38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A2A268F9-F6DD-4B6E-A314-19B36128C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369274A8-6EC0-4BCF-9047-475682B89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1F3FD728-86A2-408F-9BED-5C3FF561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6D27E3A-76BE-4E30-83BB-0084594D3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63" name="Isosceles Triangle 39">
              <a:extLst>
                <a:ext uri="{FF2B5EF4-FFF2-40B4-BE49-F238E27FC236}">
                  <a16:creationId xmlns:a16="http://schemas.microsoft.com/office/drawing/2014/main" id="{7E30DCEE-E82C-437C-85F3-F142C6FF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C1E354-CEAB-4918-8C31-A6A03256A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9E40415-FE30-446E-84F9-5AEC8DC65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err="1"/>
              <a:t>Edad</a:t>
            </a:r>
            <a:r>
              <a:rPr lang="en-US" dirty="0"/>
              <a:t> por </a:t>
            </a:r>
            <a:r>
              <a:rPr lang="en-US" dirty="0" err="1"/>
              <a:t>género</a:t>
            </a:r>
            <a:endParaRPr lang="en-US" dirty="0"/>
          </a:p>
        </p:txBody>
      </p:sp>
      <p:pic>
        <p:nvPicPr>
          <p:cNvPr id="61" name="Marcador de contenido 60" descr="Gráfico, Histograma&#10;&#10;Descripción generada automáticamente">
            <a:extLst>
              <a:ext uri="{FF2B5EF4-FFF2-40B4-BE49-F238E27FC236}">
                <a16:creationId xmlns:a16="http://schemas.microsoft.com/office/drawing/2014/main" id="{2FE9AB04-12B2-4D25-B03A-00C0B4EE04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20152" y="445919"/>
            <a:ext cx="6388705" cy="3478999"/>
          </a:xfrm>
        </p:spPr>
      </p:pic>
    </p:spTree>
    <p:extLst>
      <p:ext uri="{BB962C8B-B14F-4D97-AF65-F5344CB8AC3E}">
        <p14:creationId xmlns:p14="http://schemas.microsoft.com/office/powerpoint/2010/main" val="156848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agen 23" descr="Gráfico, Histograma&#10;&#10;Descripción generada automáticamente">
            <a:extLst>
              <a:ext uri="{FF2B5EF4-FFF2-40B4-BE49-F238E27FC236}">
                <a16:creationId xmlns:a16="http://schemas.microsoft.com/office/drawing/2014/main" id="{2A8D414E-1AB4-4766-9D3E-4AF1C1CA6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9" y="1036225"/>
            <a:ext cx="3122143" cy="1690136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Imagen 32" descr="Gráfico, Histograma&#10;&#10;Descripción generada automáticamente">
            <a:extLst>
              <a:ext uri="{FF2B5EF4-FFF2-40B4-BE49-F238E27FC236}">
                <a16:creationId xmlns:a16="http://schemas.microsoft.com/office/drawing/2014/main" id="{B4583E8F-5286-45EA-AD00-909A7621C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676" y="1004347"/>
            <a:ext cx="3252903" cy="176092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Imagen 34" descr="Gráfico, Histograma&#10;&#10;Descripción generada automáticamente">
            <a:extLst>
              <a:ext uri="{FF2B5EF4-FFF2-40B4-BE49-F238E27FC236}">
                <a16:creationId xmlns:a16="http://schemas.microsoft.com/office/drawing/2014/main" id="{06DFF28E-F4AE-4242-BEDF-CDC7F5CC4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49" y="4143597"/>
            <a:ext cx="3104943" cy="168082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Imagen 38" descr="Gráfico, Histograma&#10;&#10;Descripción generada automáticamente">
            <a:extLst>
              <a:ext uri="{FF2B5EF4-FFF2-40B4-BE49-F238E27FC236}">
                <a16:creationId xmlns:a16="http://schemas.microsoft.com/office/drawing/2014/main" id="{A19B9D0A-C492-480E-9A6A-5DA01A259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251" y="4143597"/>
            <a:ext cx="3252903" cy="1760922"/>
          </a:xfrm>
          <a:prstGeom prst="rect">
            <a:avLst/>
          </a:prstGeom>
        </p:spPr>
      </p:pic>
      <p:pic>
        <p:nvPicPr>
          <p:cNvPr id="31" name="Imagen 30" descr="Gráfico, Histograma&#10;&#10;Descripción generada automáticamente">
            <a:extLst>
              <a:ext uri="{FF2B5EF4-FFF2-40B4-BE49-F238E27FC236}">
                <a16:creationId xmlns:a16="http://schemas.microsoft.com/office/drawing/2014/main" id="{0072D8E5-11D5-42FD-98CC-818426FEC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3653" y="984695"/>
            <a:ext cx="3217333" cy="1741666"/>
          </a:xfrm>
          <a:prstGeom prst="rect">
            <a:avLst/>
          </a:prstGeom>
        </p:spPr>
      </p:pic>
      <p:pic>
        <p:nvPicPr>
          <p:cNvPr id="41" name="Imagen 40" descr="Gráfico, Histograma&#10;&#10;Descripción generada automáticamente">
            <a:extLst>
              <a:ext uri="{FF2B5EF4-FFF2-40B4-BE49-F238E27FC236}">
                <a16:creationId xmlns:a16="http://schemas.microsoft.com/office/drawing/2014/main" id="{41091F36-8FAC-4964-9536-7BC1A37C8B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3518" y="4107063"/>
            <a:ext cx="3252903" cy="17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Gráfico, Histograma&#10;&#10;Descripción generada automáticamente">
            <a:extLst>
              <a:ext uri="{FF2B5EF4-FFF2-40B4-BE49-F238E27FC236}">
                <a16:creationId xmlns:a16="http://schemas.microsoft.com/office/drawing/2014/main" id="{F436780E-73FB-4435-B48F-63113229B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9" y="1036225"/>
            <a:ext cx="3122143" cy="169013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Gráfico, Histograma&#10;&#10;Descripción generada automáticamente">
            <a:extLst>
              <a:ext uri="{FF2B5EF4-FFF2-40B4-BE49-F238E27FC236}">
                <a16:creationId xmlns:a16="http://schemas.microsoft.com/office/drawing/2014/main" id="{375279EA-01FD-412C-B378-8B3AD86CE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4183645"/>
            <a:ext cx="3252903" cy="176092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Gráfico, Histograma&#10;&#10;Descripción generada automáticamente">
            <a:extLst>
              <a:ext uri="{FF2B5EF4-FFF2-40B4-BE49-F238E27FC236}">
                <a16:creationId xmlns:a16="http://schemas.microsoft.com/office/drawing/2014/main" id="{1D3CBBB8-5230-4F62-8128-EFE09CD63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373" y="4183645"/>
            <a:ext cx="3252903" cy="1760922"/>
          </a:xfrm>
          <a:prstGeom prst="rect">
            <a:avLst/>
          </a:prstGeom>
        </p:spPr>
      </p:pic>
      <p:pic>
        <p:nvPicPr>
          <p:cNvPr id="13" name="Imagen 12" descr="Gráfico, Histograma&#10;&#10;Descripción generada automáticamente">
            <a:extLst>
              <a:ext uri="{FF2B5EF4-FFF2-40B4-BE49-F238E27FC236}">
                <a16:creationId xmlns:a16="http://schemas.microsoft.com/office/drawing/2014/main" id="{69C6A618-6813-41A2-8980-285D5B7F3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613" y="4223693"/>
            <a:ext cx="3104943" cy="1680825"/>
          </a:xfrm>
          <a:prstGeom prst="rect">
            <a:avLst/>
          </a:prstGeom>
        </p:spPr>
      </p:pic>
      <p:pic>
        <p:nvPicPr>
          <p:cNvPr id="7" name="Imagen 6" descr="Gráfico, Histograma&#10;&#10;Descripción generada automáticamente">
            <a:extLst>
              <a:ext uri="{FF2B5EF4-FFF2-40B4-BE49-F238E27FC236}">
                <a16:creationId xmlns:a16="http://schemas.microsoft.com/office/drawing/2014/main" id="{D921F780-7A54-4A33-8DAE-C2E5802C2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3336" y="1036225"/>
            <a:ext cx="3217333" cy="1741666"/>
          </a:xfrm>
          <a:prstGeom prst="rect">
            <a:avLst/>
          </a:prstGeom>
        </p:spPr>
      </p:pic>
      <p:pic>
        <p:nvPicPr>
          <p:cNvPr id="5" name="Imagen 4" descr="Gráfico, Histograma&#10;&#10;Descripción generada automáticamente">
            <a:extLst>
              <a:ext uri="{FF2B5EF4-FFF2-40B4-BE49-F238E27FC236}">
                <a16:creationId xmlns:a16="http://schemas.microsoft.com/office/drawing/2014/main" id="{CB908CB4-65F6-4643-9FDC-6773D964A6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373" y="1036225"/>
            <a:ext cx="3252903" cy="17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4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0A234D-B9A4-4358-82C4-55B27FDC0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6AD3151-F96E-4F8D-9B74-990ABE183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3504A37-677D-4553-961E-C8504E1AD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A9F12C-7B47-41B8-9DF3-74E2A725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B64BA4D-764E-43AA-B546-158AAB0F2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13AB19E-C06F-42CE-8C07-8BCE182DA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57D2BFA-CF18-4381-89A7-ED3624346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4C422A6-48B9-4629-8FEF-0AA2FCF8A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4431652-9C96-4555-8585-20ACDFB2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A82E172-9439-4927-ABE2-364FD3AA9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37DE69-451C-4993-8AF3-1DDDD1751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30B95C1-206E-4B3D-85F7-10E2EE73C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D23E2F8-938B-4A52-B35F-94F1331E9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7371A20-A9C7-40DA-BE71-2D23D3F8F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D5A9C0B-2DF6-47B7-B7F4-DC52B4665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A3FFED2-A833-473E-869C-C67C78EF1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D3136B0-EC59-42D1-AED9-1E7B23AE0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16A793C-A2AA-409E-9AFD-31EBC9918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91A9330-6EF3-4068-9E05-EFD9E5814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363F339A-2F0F-497A-9A97-6E1D4A38A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F14AA4-98BB-49F7-8A26-B9611695C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69B412D-486A-40AE-AD13-012CFC18C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5FE3073-1BF6-4D01-B519-32947061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44938A-7410-4F44-8642-3F1272DE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instrumento, estacionaria, lápiz, tabla&#10;&#10;Descripción generada automáticamente">
            <a:extLst>
              <a:ext uri="{FF2B5EF4-FFF2-40B4-BE49-F238E27FC236}">
                <a16:creationId xmlns:a16="http://schemas.microsoft.com/office/drawing/2014/main" id="{3B84BA4C-9CCC-494F-AA98-FD50EBA8D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884" y="583127"/>
            <a:ext cx="7059010" cy="2619741"/>
          </a:xfrm>
          <a:prstGeom prst="rect">
            <a:avLst/>
          </a:prstGeom>
        </p:spPr>
      </p:pic>
      <p:pic>
        <p:nvPicPr>
          <p:cNvPr id="7" name="Imagen 6" descr="Imagen que contiene instrumento, estacionaria, lápiz, diferente&#10;&#10;Descripción generada automáticamente">
            <a:extLst>
              <a:ext uri="{FF2B5EF4-FFF2-40B4-BE49-F238E27FC236}">
                <a16:creationId xmlns:a16="http://schemas.microsoft.com/office/drawing/2014/main" id="{2A04190F-6D4B-4063-B7DE-19EED4D34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284" y="3694103"/>
            <a:ext cx="6516009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7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4B178-AD96-422F-B900-4A2A644CB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Hipótesis general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2DD22B-FF35-4FF7-AED9-5504E9E4F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El cambio de estaciones provoca un cambio significativo en el comportamiento de los usuarios</a:t>
            </a:r>
          </a:p>
        </p:txBody>
      </p:sp>
    </p:spTree>
    <p:extLst>
      <p:ext uri="{BB962C8B-B14F-4D97-AF65-F5344CB8AC3E}">
        <p14:creationId xmlns:p14="http://schemas.microsoft.com/office/powerpoint/2010/main" val="268144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E0C05-30B9-41DD-BC8C-21C127E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Hipótesis específica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5867E3-264E-442A-8F5C-4AC9417367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GT" dirty="0"/>
              <a:t>Los usuarios de ciertas edades dejan de usar el servicio de </a:t>
            </a:r>
            <a:r>
              <a:rPr lang="es-GT" dirty="0" err="1"/>
              <a:t>ecobici</a:t>
            </a:r>
            <a:r>
              <a:rPr lang="es-GT" dirty="0"/>
              <a:t> durante ciertos periodos de tiempo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1B2E5D-D84D-4313-A21D-522FCF43FD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GT" dirty="0"/>
              <a:t>Ciertas estaciones particulares son más solicitadas durante ciertas estaciones dada su localización. </a:t>
            </a:r>
          </a:p>
        </p:txBody>
      </p:sp>
    </p:spTree>
    <p:extLst>
      <p:ext uri="{BB962C8B-B14F-4D97-AF65-F5344CB8AC3E}">
        <p14:creationId xmlns:p14="http://schemas.microsoft.com/office/powerpoint/2010/main" val="9622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DE834-0B96-4C0C-8256-ACBC7B288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64596032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2642</TotalTime>
  <Words>64</Words>
  <Application>Microsoft Office PowerPoint</Application>
  <PresentationFormat>Panorámica</PresentationFormat>
  <Paragraphs>11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Calibri Light</vt:lpstr>
      <vt:lpstr>Rockwell</vt:lpstr>
      <vt:lpstr>Wingdings</vt:lpstr>
      <vt:lpstr>Atlas</vt:lpstr>
      <vt:lpstr>Proyecto Machine Learning:  Ecobici</vt:lpstr>
      <vt:lpstr>Análisis preliminar</vt:lpstr>
      <vt:lpstr>Edad por género</vt:lpstr>
      <vt:lpstr>Presentación de PowerPoint</vt:lpstr>
      <vt:lpstr>Presentación de PowerPoint</vt:lpstr>
      <vt:lpstr>Presentación de PowerPoint</vt:lpstr>
      <vt:lpstr>Hipótesis general</vt:lpstr>
      <vt:lpstr>Hipótesis específica</vt:lpstr>
      <vt:lpstr>Resultados</vt:lpstr>
      <vt:lpstr>Presentación de PowerPoint</vt:lpstr>
      <vt:lpstr>Presentación de PowerPoint</vt:lpstr>
      <vt:lpstr>Presentación de PowerPoint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Machine Learning 1</dc:title>
  <dc:creator>MENENDEZ GARCIA, JOSE ESTUARDO</dc:creator>
  <cp:lastModifiedBy>MENENDEZ GARCIA, JOSE ESTUARDO</cp:lastModifiedBy>
  <cp:revision>10</cp:revision>
  <dcterms:created xsi:type="dcterms:W3CDTF">2021-04-22T18:53:08Z</dcterms:created>
  <dcterms:modified xsi:type="dcterms:W3CDTF">2021-04-24T14:55:24Z</dcterms:modified>
</cp:coreProperties>
</file>